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5"/>
    <p:sldMasterId id="2147483672" r:id="rId6"/>
  </p:sldMasterIdLst>
  <p:notesMasterIdLst>
    <p:notesMasterId r:id="rId20"/>
  </p:notesMasterIdLst>
  <p:sldIdLst>
    <p:sldId id="262" r:id="rId7"/>
    <p:sldId id="505" r:id="rId8"/>
    <p:sldId id="446" r:id="rId9"/>
    <p:sldId id="506" r:id="rId10"/>
    <p:sldId id="492" r:id="rId11"/>
    <p:sldId id="512" r:id="rId12"/>
    <p:sldId id="513" r:id="rId13"/>
    <p:sldId id="507" r:id="rId14"/>
    <p:sldId id="508" r:id="rId15"/>
    <p:sldId id="509" r:id="rId16"/>
    <p:sldId id="510" r:id="rId17"/>
    <p:sldId id="511" r:id="rId18"/>
    <p:sldId id="51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989"/>
    <a:srgbClr val="4A7365"/>
    <a:srgbClr val="00964B"/>
    <a:srgbClr val="55B3D2"/>
    <a:srgbClr val="915886"/>
    <a:srgbClr val="D0568F"/>
    <a:srgbClr val="99D2DC"/>
    <a:srgbClr val="FBA81C"/>
    <a:srgbClr val="4BAA71"/>
    <a:srgbClr val="C0C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0" autoAdjust="0"/>
    <p:restoredTop sz="90711" autoAdjust="0"/>
  </p:normalViewPr>
  <p:slideViewPr>
    <p:cSldViewPr snapToGrid="0">
      <p:cViewPr varScale="1">
        <p:scale>
          <a:sx n="86" d="100"/>
          <a:sy n="86" d="100"/>
        </p:scale>
        <p:origin x="11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C0F2B-6214-4065-966D-9FAE3FA9712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8124267-D64F-49AC-A57A-2AD1AE7E8CF7}">
      <dgm:prSet phldrT="[Text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Customer Operations Delivery Manager</a:t>
          </a:r>
          <a:endParaRPr lang="en-GB" sz="1600" b="1" dirty="0">
            <a:solidFill>
              <a:schemeClr val="bg1"/>
            </a:solidFill>
          </a:endParaRPr>
        </a:p>
        <a:p>
          <a:r>
            <a:rPr lang="en-US" sz="1600" b="1" dirty="0">
              <a:solidFill>
                <a:schemeClr val="bg1"/>
              </a:solidFill>
            </a:rPr>
            <a:t>(Developer, SLP and NAV)</a:t>
          </a:r>
          <a:endParaRPr lang="en-GB" sz="1600" b="1" dirty="0">
            <a:solidFill>
              <a:schemeClr val="bg1"/>
            </a:solidFill>
          </a:endParaRPr>
        </a:p>
        <a:p>
          <a:r>
            <a:rPr lang="en-GB" sz="1600" dirty="0">
              <a:solidFill>
                <a:schemeClr val="bg1"/>
              </a:solidFill>
            </a:rPr>
            <a:t>Paul Heavey</a:t>
          </a:r>
          <a:endParaRPr lang="en-GB" sz="1600" dirty="0"/>
        </a:p>
      </dgm:t>
    </dgm:pt>
    <dgm:pt modelId="{74C6F20B-A25E-4FDA-B0A6-E4D221AAF6B2}" type="parTrans" cxnId="{CBED3A78-32DF-412E-B616-A66D80F9B5C5}">
      <dgm:prSet/>
      <dgm:spPr/>
      <dgm:t>
        <a:bodyPr/>
        <a:lstStyle/>
        <a:p>
          <a:endParaRPr lang="en-GB"/>
        </a:p>
      </dgm:t>
    </dgm:pt>
    <dgm:pt modelId="{11A4F92C-7E50-4C07-A8A6-68A8881E07D8}" type="sibTrans" cxnId="{CBED3A78-32DF-412E-B616-A66D80F9B5C5}">
      <dgm:prSet/>
      <dgm:spPr/>
      <dgm:t>
        <a:bodyPr/>
        <a:lstStyle/>
        <a:p>
          <a:endParaRPr lang="en-GB"/>
        </a:p>
      </dgm:t>
    </dgm:pt>
    <dgm:pt modelId="{30D3988E-1293-4C42-B6D2-25832CD2F3A7}">
      <dgm:prSet phldrT="[Text]" custT="1"/>
      <dgm:spPr>
        <a:ln>
          <a:noFill/>
        </a:ln>
      </dgm:spPr>
      <dgm:t>
        <a:bodyPr/>
        <a:lstStyle/>
        <a:p>
          <a:r>
            <a:rPr lang="en-GB" sz="1600" b="1" dirty="0">
              <a:solidFill>
                <a:schemeClr val="bg1"/>
              </a:solidFill>
            </a:rPr>
            <a:t>Customer Area Manager Water (North)</a:t>
          </a:r>
        </a:p>
        <a:p>
          <a:r>
            <a:rPr lang="en-GB" sz="1600" dirty="0">
              <a:solidFill>
                <a:schemeClr val="bg1"/>
              </a:solidFill>
            </a:rPr>
            <a:t>Andrew Smith</a:t>
          </a:r>
          <a:endParaRPr lang="en-GB" sz="1600" dirty="0"/>
        </a:p>
      </dgm:t>
    </dgm:pt>
    <dgm:pt modelId="{33A49CE3-80E1-4851-B957-30FEFF61FF63}" type="parTrans" cxnId="{10C1AC55-CCF0-4E75-9F82-890EAA7E88CC}">
      <dgm:prSet/>
      <dgm:spPr/>
      <dgm:t>
        <a:bodyPr/>
        <a:lstStyle/>
        <a:p>
          <a:endParaRPr lang="en-GB"/>
        </a:p>
      </dgm:t>
    </dgm:pt>
    <dgm:pt modelId="{3389E7EB-6581-4B1B-9607-E2492CFA85DE}" type="sibTrans" cxnId="{10C1AC55-CCF0-4E75-9F82-890EAA7E88CC}">
      <dgm:prSet/>
      <dgm:spPr/>
      <dgm:t>
        <a:bodyPr/>
        <a:lstStyle/>
        <a:p>
          <a:endParaRPr lang="en-GB"/>
        </a:p>
      </dgm:t>
    </dgm:pt>
    <dgm:pt modelId="{F2618D8A-0FA1-4C64-BFB0-4F1B87F602D4}">
      <dgm:prSet phldrT="[Text]" custT="1"/>
      <dgm:spPr>
        <a:ln>
          <a:noFill/>
        </a:ln>
      </dgm:spPr>
      <dgm:t>
        <a:bodyPr/>
        <a:lstStyle/>
        <a:p>
          <a:r>
            <a:rPr lang="en-GB" sz="1600" b="1" dirty="0">
              <a:solidFill>
                <a:schemeClr val="bg1"/>
              </a:solidFill>
            </a:rPr>
            <a:t>Customer Area Manager </a:t>
          </a:r>
        </a:p>
        <a:p>
          <a:r>
            <a:rPr lang="en-GB" sz="1600" b="1" dirty="0">
              <a:solidFill>
                <a:schemeClr val="bg1"/>
              </a:solidFill>
            </a:rPr>
            <a:t>Water (South)</a:t>
          </a:r>
        </a:p>
        <a:p>
          <a:r>
            <a:rPr lang="en-GB" sz="1600" dirty="0">
              <a:solidFill>
                <a:schemeClr val="bg1"/>
              </a:solidFill>
            </a:rPr>
            <a:t>Steve Marsh</a:t>
          </a:r>
          <a:endParaRPr lang="en-GB" sz="1600" dirty="0"/>
        </a:p>
      </dgm:t>
    </dgm:pt>
    <dgm:pt modelId="{862F910C-A772-44FD-9E60-ECB9DB56BC50}" type="parTrans" cxnId="{F2C0AE8E-CD7A-4FDA-98B1-6882294E4A70}">
      <dgm:prSet/>
      <dgm:spPr/>
      <dgm:t>
        <a:bodyPr/>
        <a:lstStyle/>
        <a:p>
          <a:endParaRPr lang="en-GB"/>
        </a:p>
      </dgm:t>
    </dgm:pt>
    <dgm:pt modelId="{C5252C3F-DE0B-4AEC-AB6B-AC614204501F}" type="sibTrans" cxnId="{F2C0AE8E-CD7A-4FDA-98B1-6882294E4A70}">
      <dgm:prSet/>
      <dgm:spPr/>
      <dgm:t>
        <a:bodyPr/>
        <a:lstStyle/>
        <a:p>
          <a:endParaRPr lang="en-GB"/>
        </a:p>
      </dgm:t>
    </dgm:pt>
    <dgm:pt modelId="{1E415270-437E-4F38-815F-B63CAE72425F}">
      <dgm:prSet phldrT="[Text]" custT="1"/>
      <dgm:spPr>
        <a:ln>
          <a:noFill/>
        </a:ln>
      </dgm:spPr>
      <dgm:t>
        <a:bodyPr/>
        <a:lstStyle/>
        <a:p>
          <a:r>
            <a:rPr lang="en-GB" sz="1600" b="1" dirty="0">
              <a:solidFill>
                <a:schemeClr val="bg1"/>
              </a:solidFill>
            </a:rPr>
            <a:t>NAV and Asset Protection Manager</a:t>
          </a:r>
        </a:p>
        <a:p>
          <a:r>
            <a:rPr lang="en-GB" sz="1600" dirty="0">
              <a:solidFill>
                <a:schemeClr val="bg1"/>
              </a:solidFill>
            </a:rPr>
            <a:t>Teresa Helm</a:t>
          </a:r>
          <a:endParaRPr lang="en-GB" sz="1600" dirty="0"/>
        </a:p>
      </dgm:t>
    </dgm:pt>
    <dgm:pt modelId="{DB77E51E-422B-441D-B1A8-0B5E67C8ED8A}" type="parTrans" cxnId="{4277810F-34EC-4801-9697-A27EE376B6E4}">
      <dgm:prSet/>
      <dgm:spPr/>
      <dgm:t>
        <a:bodyPr/>
        <a:lstStyle/>
        <a:p>
          <a:endParaRPr lang="en-GB"/>
        </a:p>
      </dgm:t>
    </dgm:pt>
    <dgm:pt modelId="{D9F8A99D-3BB3-49BB-958B-A364C9998A20}" type="sibTrans" cxnId="{4277810F-34EC-4801-9697-A27EE376B6E4}">
      <dgm:prSet/>
      <dgm:spPr/>
      <dgm:t>
        <a:bodyPr/>
        <a:lstStyle/>
        <a:p>
          <a:endParaRPr lang="en-GB"/>
        </a:p>
      </dgm:t>
    </dgm:pt>
    <dgm:pt modelId="{82800225-CA96-4502-9DCF-C0FCC9D96AEF}">
      <dgm:prSet custT="1"/>
      <dgm:spPr>
        <a:ln>
          <a:noFill/>
        </a:ln>
      </dgm:spPr>
      <dgm:t>
        <a:bodyPr/>
        <a:lstStyle/>
        <a:p>
          <a:r>
            <a:rPr lang="en-GB" sz="1600" b="1" dirty="0">
              <a:solidFill>
                <a:schemeClr val="bg1"/>
              </a:solidFill>
            </a:rPr>
            <a:t>Developer Relationship Manager</a:t>
          </a:r>
        </a:p>
        <a:p>
          <a:r>
            <a:rPr lang="en-GB" sz="1600" b="1" dirty="0">
              <a:solidFill>
                <a:schemeClr val="bg1"/>
              </a:solidFill>
            </a:rPr>
            <a:t>Samantha Mottram</a:t>
          </a:r>
        </a:p>
      </dgm:t>
    </dgm:pt>
    <dgm:pt modelId="{3A4B4A0A-7E5C-4C21-8F76-4A3C17880BB7}" type="parTrans" cxnId="{E93599DB-0DA2-4EAC-90BE-08FA81180593}">
      <dgm:prSet/>
      <dgm:spPr/>
      <dgm:t>
        <a:bodyPr/>
        <a:lstStyle/>
        <a:p>
          <a:endParaRPr lang="en-GB"/>
        </a:p>
      </dgm:t>
    </dgm:pt>
    <dgm:pt modelId="{0029C8A3-6BA2-4C3D-AAAC-7A78F660F4EE}" type="sibTrans" cxnId="{E93599DB-0DA2-4EAC-90BE-08FA81180593}">
      <dgm:prSet/>
      <dgm:spPr/>
      <dgm:t>
        <a:bodyPr/>
        <a:lstStyle/>
        <a:p>
          <a:endParaRPr lang="en-GB"/>
        </a:p>
      </dgm:t>
    </dgm:pt>
    <dgm:pt modelId="{E69BCA0B-F47B-4C47-B73B-1B5F2789E078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600" b="1" dirty="0">
              <a:solidFill>
                <a:schemeClr val="tx2"/>
              </a:solidFill>
            </a:rPr>
            <a:t>Design Engineers</a:t>
          </a:r>
        </a:p>
      </dgm:t>
    </dgm:pt>
    <dgm:pt modelId="{54E9EDD4-E302-4A8A-9E03-FBCC38620BB5}" type="parTrans" cxnId="{66FC4EC2-8DE0-45F3-A612-172A386AB596}">
      <dgm:prSet/>
      <dgm:spPr/>
      <dgm:t>
        <a:bodyPr/>
        <a:lstStyle/>
        <a:p>
          <a:endParaRPr lang="en-GB"/>
        </a:p>
      </dgm:t>
    </dgm:pt>
    <dgm:pt modelId="{DD857193-E625-4F8F-BEDF-2BEA3B005CBD}" type="sibTrans" cxnId="{66FC4EC2-8DE0-45F3-A612-172A386AB596}">
      <dgm:prSet/>
      <dgm:spPr/>
      <dgm:t>
        <a:bodyPr/>
        <a:lstStyle/>
        <a:p>
          <a:endParaRPr lang="en-GB"/>
        </a:p>
      </dgm:t>
    </dgm:pt>
    <dgm:pt modelId="{EAD7E068-28D1-4D29-AC79-D15F06DAD311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600" b="1" dirty="0">
              <a:solidFill>
                <a:schemeClr val="tx2"/>
              </a:solidFill>
            </a:rPr>
            <a:t>Developer Services Inspectors</a:t>
          </a:r>
        </a:p>
      </dgm:t>
    </dgm:pt>
    <dgm:pt modelId="{9F89867C-4F36-46F9-A327-AEAD033B1D5B}" type="parTrans" cxnId="{C35689BD-B770-4B34-BF65-1DF963A0610B}">
      <dgm:prSet/>
      <dgm:spPr/>
      <dgm:t>
        <a:bodyPr/>
        <a:lstStyle/>
        <a:p>
          <a:endParaRPr lang="en-GB"/>
        </a:p>
      </dgm:t>
    </dgm:pt>
    <dgm:pt modelId="{27274161-5E9D-4B7A-B755-E4481075F5B3}" type="sibTrans" cxnId="{C35689BD-B770-4B34-BF65-1DF963A0610B}">
      <dgm:prSet/>
      <dgm:spPr/>
      <dgm:t>
        <a:bodyPr/>
        <a:lstStyle/>
        <a:p>
          <a:endParaRPr lang="en-GB"/>
        </a:p>
      </dgm:t>
    </dgm:pt>
    <dgm:pt modelId="{D4280F3C-0D2E-4574-A508-7F1E5BD5BF3E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600" b="1" dirty="0">
              <a:solidFill>
                <a:schemeClr val="tx2"/>
              </a:solidFill>
            </a:rPr>
            <a:t>Assistant Engineers</a:t>
          </a:r>
        </a:p>
      </dgm:t>
    </dgm:pt>
    <dgm:pt modelId="{246EEF34-984D-4CAA-99EA-042DEB94BA30}" type="parTrans" cxnId="{F131935A-7154-4180-B20A-E07BF32986E1}">
      <dgm:prSet/>
      <dgm:spPr/>
      <dgm:t>
        <a:bodyPr/>
        <a:lstStyle/>
        <a:p>
          <a:endParaRPr lang="en-GB"/>
        </a:p>
      </dgm:t>
    </dgm:pt>
    <dgm:pt modelId="{029FAFA9-F397-4312-ABDB-D8DB0D524ACF}" type="sibTrans" cxnId="{F131935A-7154-4180-B20A-E07BF32986E1}">
      <dgm:prSet/>
      <dgm:spPr/>
      <dgm:t>
        <a:bodyPr/>
        <a:lstStyle/>
        <a:p>
          <a:endParaRPr lang="en-GB"/>
        </a:p>
      </dgm:t>
    </dgm:pt>
    <dgm:pt modelId="{1208BFBA-320A-47DB-8371-59E487FC8D83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600" b="1" dirty="0">
              <a:solidFill>
                <a:schemeClr val="tx2"/>
              </a:solidFill>
            </a:rPr>
            <a:t>Construction Engineers</a:t>
          </a:r>
        </a:p>
      </dgm:t>
    </dgm:pt>
    <dgm:pt modelId="{0641E0EE-4079-43A8-B0FC-0619CE34A411}" type="sibTrans" cxnId="{0AB44189-0E69-4414-AEF0-2DCA68FB93F5}">
      <dgm:prSet/>
      <dgm:spPr/>
      <dgm:t>
        <a:bodyPr/>
        <a:lstStyle/>
        <a:p>
          <a:endParaRPr lang="en-GB"/>
        </a:p>
      </dgm:t>
    </dgm:pt>
    <dgm:pt modelId="{915380A5-5114-479C-B369-EA00704FC039}" type="parTrans" cxnId="{0AB44189-0E69-4414-AEF0-2DCA68FB93F5}">
      <dgm:prSet/>
      <dgm:spPr/>
      <dgm:t>
        <a:bodyPr/>
        <a:lstStyle/>
        <a:p>
          <a:endParaRPr lang="en-GB"/>
        </a:p>
      </dgm:t>
    </dgm:pt>
    <dgm:pt modelId="{BCEADC25-A4E5-4649-93A4-F9CBFBF22BB3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600" b="1" dirty="0">
              <a:solidFill>
                <a:schemeClr val="tx2"/>
              </a:solidFill>
            </a:rPr>
            <a:t>Design Engineers</a:t>
          </a:r>
        </a:p>
      </dgm:t>
    </dgm:pt>
    <dgm:pt modelId="{FAD5BC37-794C-4DE9-A2E7-60DE1C681F0E}" type="parTrans" cxnId="{CC927A80-03DA-458B-9E7D-6FE035704134}">
      <dgm:prSet/>
      <dgm:spPr/>
      <dgm:t>
        <a:bodyPr/>
        <a:lstStyle/>
        <a:p>
          <a:endParaRPr lang="en-GB"/>
        </a:p>
      </dgm:t>
    </dgm:pt>
    <dgm:pt modelId="{7FC6EDC4-3BCC-481D-83B0-33EAC66B6F60}" type="sibTrans" cxnId="{CC927A80-03DA-458B-9E7D-6FE035704134}">
      <dgm:prSet/>
      <dgm:spPr/>
      <dgm:t>
        <a:bodyPr/>
        <a:lstStyle/>
        <a:p>
          <a:endParaRPr lang="en-GB"/>
        </a:p>
      </dgm:t>
    </dgm:pt>
    <dgm:pt modelId="{583D1FAC-041A-4342-AD2B-52B1803909B0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600" b="1" dirty="0">
              <a:solidFill>
                <a:schemeClr val="tx2"/>
              </a:solidFill>
            </a:rPr>
            <a:t>Construction Engineers</a:t>
          </a:r>
        </a:p>
      </dgm:t>
    </dgm:pt>
    <dgm:pt modelId="{2C755B8F-D47F-458C-B939-8B7A98016933}" type="parTrans" cxnId="{BC6F05FF-B9F7-4A6D-9B56-BA8C3E54C415}">
      <dgm:prSet/>
      <dgm:spPr/>
      <dgm:t>
        <a:bodyPr/>
        <a:lstStyle/>
        <a:p>
          <a:endParaRPr lang="en-GB"/>
        </a:p>
      </dgm:t>
    </dgm:pt>
    <dgm:pt modelId="{0B3227CA-0095-4493-BC70-3270E05140AC}" type="sibTrans" cxnId="{BC6F05FF-B9F7-4A6D-9B56-BA8C3E54C415}">
      <dgm:prSet/>
      <dgm:spPr/>
      <dgm:t>
        <a:bodyPr/>
        <a:lstStyle/>
        <a:p>
          <a:endParaRPr lang="en-GB"/>
        </a:p>
      </dgm:t>
    </dgm:pt>
    <dgm:pt modelId="{BC6434B9-1363-4C59-B188-FCF21C537BF7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600" b="1" dirty="0">
              <a:solidFill>
                <a:schemeClr val="tx2"/>
              </a:solidFill>
            </a:rPr>
            <a:t>Developer Services Inspectors</a:t>
          </a:r>
        </a:p>
      </dgm:t>
    </dgm:pt>
    <dgm:pt modelId="{4E7DEED3-4185-480B-B0FE-17DFCFC44A29}" type="parTrans" cxnId="{88791A4C-72F8-48C4-ABBC-13AC54334615}">
      <dgm:prSet/>
      <dgm:spPr/>
      <dgm:t>
        <a:bodyPr/>
        <a:lstStyle/>
        <a:p>
          <a:endParaRPr lang="en-GB"/>
        </a:p>
      </dgm:t>
    </dgm:pt>
    <dgm:pt modelId="{63AAF7A8-7348-4644-AFD5-2FF63A7293D1}" type="sibTrans" cxnId="{88791A4C-72F8-48C4-ABBC-13AC54334615}">
      <dgm:prSet/>
      <dgm:spPr/>
      <dgm:t>
        <a:bodyPr/>
        <a:lstStyle/>
        <a:p>
          <a:endParaRPr lang="en-GB"/>
        </a:p>
      </dgm:t>
    </dgm:pt>
    <dgm:pt modelId="{6F0C81AF-B6BB-4C26-B68F-4FC6B74F3FB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600" b="1" dirty="0">
              <a:solidFill>
                <a:schemeClr val="tx2"/>
              </a:solidFill>
            </a:rPr>
            <a:t>Assistant Engineers</a:t>
          </a:r>
        </a:p>
      </dgm:t>
    </dgm:pt>
    <dgm:pt modelId="{6E74A7D6-8A87-4694-A68C-D4E5BD5F5381}" type="parTrans" cxnId="{4BA3EA44-C25D-4300-BD61-11E9D52F604F}">
      <dgm:prSet/>
      <dgm:spPr/>
      <dgm:t>
        <a:bodyPr/>
        <a:lstStyle/>
        <a:p>
          <a:endParaRPr lang="en-GB"/>
        </a:p>
      </dgm:t>
    </dgm:pt>
    <dgm:pt modelId="{4F486147-18E6-4A20-AB59-5A09D23492F6}" type="sibTrans" cxnId="{4BA3EA44-C25D-4300-BD61-11E9D52F604F}">
      <dgm:prSet/>
      <dgm:spPr/>
      <dgm:t>
        <a:bodyPr/>
        <a:lstStyle/>
        <a:p>
          <a:endParaRPr lang="en-GB"/>
        </a:p>
      </dgm:t>
    </dgm:pt>
    <dgm:pt modelId="{48A8F31D-F42E-4213-8E50-0A8931C4D2C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600" b="1" dirty="0">
              <a:solidFill>
                <a:schemeClr val="tx2"/>
              </a:solidFill>
            </a:rPr>
            <a:t>Design Engineers</a:t>
          </a:r>
        </a:p>
      </dgm:t>
    </dgm:pt>
    <dgm:pt modelId="{1D0171BF-F3D1-4DF3-8338-E23C0B548FC5}" type="parTrans" cxnId="{02FC383C-C9AA-4F8A-B522-45614B59A979}">
      <dgm:prSet/>
      <dgm:spPr/>
      <dgm:t>
        <a:bodyPr/>
        <a:lstStyle/>
        <a:p>
          <a:endParaRPr lang="en-GB"/>
        </a:p>
      </dgm:t>
    </dgm:pt>
    <dgm:pt modelId="{7EA281E5-84A0-4942-B398-C9BCFB99BE32}" type="sibTrans" cxnId="{02FC383C-C9AA-4F8A-B522-45614B59A979}">
      <dgm:prSet/>
      <dgm:spPr/>
      <dgm:t>
        <a:bodyPr/>
        <a:lstStyle/>
        <a:p>
          <a:endParaRPr lang="en-GB"/>
        </a:p>
      </dgm:t>
    </dgm:pt>
    <dgm:pt modelId="{1B81C95C-0092-4E57-BDD2-C5D947ED4147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600" b="1" dirty="0" smtClean="0">
              <a:solidFill>
                <a:schemeClr val="tx2"/>
              </a:solidFill>
            </a:rPr>
            <a:t>Assistant </a:t>
          </a:r>
          <a:r>
            <a:rPr lang="en-GB" sz="1600" b="1" dirty="0">
              <a:solidFill>
                <a:schemeClr val="tx2"/>
              </a:solidFill>
            </a:rPr>
            <a:t>Engineers</a:t>
          </a:r>
        </a:p>
      </dgm:t>
    </dgm:pt>
    <dgm:pt modelId="{58CC9CE5-18EA-40FF-872B-71C321F95C88}" type="parTrans" cxnId="{9961C901-E316-47C1-9067-BA821AEE6862}">
      <dgm:prSet/>
      <dgm:spPr/>
      <dgm:t>
        <a:bodyPr/>
        <a:lstStyle/>
        <a:p>
          <a:endParaRPr lang="en-GB"/>
        </a:p>
      </dgm:t>
    </dgm:pt>
    <dgm:pt modelId="{C2EFC496-6B27-4003-9B6C-8942608FE39B}" type="sibTrans" cxnId="{9961C901-E316-47C1-9067-BA821AEE6862}">
      <dgm:prSet/>
      <dgm:spPr/>
      <dgm:t>
        <a:bodyPr/>
        <a:lstStyle/>
        <a:p>
          <a:endParaRPr lang="en-GB"/>
        </a:p>
      </dgm:t>
    </dgm:pt>
    <dgm:pt modelId="{610169B8-9A03-49C8-807B-EF8E13EA0614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600" b="1" dirty="0">
              <a:solidFill>
                <a:schemeClr val="tx2"/>
              </a:solidFill>
            </a:rPr>
            <a:t>Customer Team Leader</a:t>
          </a:r>
        </a:p>
      </dgm:t>
    </dgm:pt>
    <dgm:pt modelId="{DB2625C2-EBB9-4872-9D85-845999DF5B97}" type="parTrans" cxnId="{CF50C798-6CA5-48F5-9BF3-70F7234BB8A6}">
      <dgm:prSet/>
      <dgm:spPr/>
      <dgm:t>
        <a:bodyPr/>
        <a:lstStyle/>
        <a:p>
          <a:endParaRPr lang="en-GB"/>
        </a:p>
      </dgm:t>
    </dgm:pt>
    <dgm:pt modelId="{B09AD810-DE5D-4140-B950-32A86E6EB04D}" type="sibTrans" cxnId="{CF50C798-6CA5-48F5-9BF3-70F7234BB8A6}">
      <dgm:prSet/>
      <dgm:spPr/>
      <dgm:t>
        <a:bodyPr/>
        <a:lstStyle/>
        <a:p>
          <a:endParaRPr lang="en-GB"/>
        </a:p>
      </dgm:t>
    </dgm:pt>
    <dgm:pt modelId="{0B28EBF8-4B1A-4B6E-BB67-6B8105775D30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600" b="1" dirty="0">
              <a:solidFill>
                <a:schemeClr val="tx2"/>
              </a:solidFill>
            </a:rPr>
            <a:t>Data Asset Team Leader</a:t>
          </a:r>
        </a:p>
      </dgm:t>
    </dgm:pt>
    <dgm:pt modelId="{87D02DE1-E464-4E17-B3B9-BFC22D31DD4B}" type="parTrans" cxnId="{A92D038B-74AC-423C-8E93-7DC5E8FE503B}">
      <dgm:prSet/>
      <dgm:spPr/>
      <dgm:t>
        <a:bodyPr/>
        <a:lstStyle/>
        <a:p>
          <a:endParaRPr lang="en-GB"/>
        </a:p>
      </dgm:t>
    </dgm:pt>
    <dgm:pt modelId="{CA05E6F9-4952-4EFE-92B6-E19B87F6663D}" type="sibTrans" cxnId="{A92D038B-74AC-423C-8E93-7DC5E8FE503B}">
      <dgm:prSet/>
      <dgm:spPr/>
      <dgm:t>
        <a:bodyPr/>
        <a:lstStyle/>
        <a:p>
          <a:endParaRPr lang="en-GB"/>
        </a:p>
      </dgm:t>
    </dgm:pt>
    <dgm:pt modelId="{D73BC5AE-D70D-4E32-A11D-0EF1862E3638}" type="pres">
      <dgm:prSet presAssocID="{0BAC0F2B-6214-4065-966D-9FAE3FA971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1B44F9C8-6981-4986-9D01-6FCB449D664D}" type="pres">
      <dgm:prSet presAssocID="{28124267-D64F-49AC-A57A-2AD1AE7E8CF7}" presName="hierRoot1" presStyleCnt="0">
        <dgm:presLayoutVars>
          <dgm:hierBranch val="init"/>
        </dgm:presLayoutVars>
      </dgm:prSet>
      <dgm:spPr/>
    </dgm:pt>
    <dgm:pt modelId="{35F66E5D-64F8-4623-B5D4-ABF7D2F75189}" type="pres">
      <dgm:prSet presAssocID="{28124267-D64F-49AC-A57A-2AD1AE7E8CF7}" presName="rootComposite1" presStyleCnt="0"/>
      <dgm:spPr/>
    </dgm:pt>
    <dgm:pt modelId="{31CD2BB8-420A-471B-940F-4B78A2200FEB}" type="pres">
      <dgm:prSet presAssocID="{28124267-D64F-49AC-A57A-2AD1AE7E8CF7}" presName="rootText1" presStyleLbl="node0" presStyleIdx="0" presStyleCnt="1" custScaleX="568043" custScaleY="336767" custLinFactNeighborX="5929" custLinFactNeighborY="-7114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B9F421CB-3FDF-4830-988D-0BF86A51F1AD}" type="pres">
      <dgm:prSet presAssocID="{28124267-D64F-49AC-A57A-2AD1AE7E8CF7}" presName="rootConnector1" presStyleLbl="node1" presStyleIdx="0" presStyleCnt="0"/>
      <dgm:spPr/>
      <dgm:t>
        <a:bodyPr/>
        <a:lstStyle/>
        <a:p>
          <a:endParaRPr lang="en-GB"/>
        </a:p>
      </dgm:t>
    </dgm:pt>
    <dgm:pt modelId="{3C93E219-E792-4285-945A-7207B8E15410}" type="pres">
      <dgm:prSet presAssocID="{28124267-D64F-49AC-A57A-2AD1AE7E8CF7}" presName="hierChild2" presStyleCnt="0"/>
      <dgm:spPr/>
    </dgm:pt>
    <dgm:pt modelId="{B1FC6831-2740-4397-80A4-526F05826B9E}" type="pres">
      <dgm:prSet presAssocID="{33A49CE3-80E1-4851-B957-30FEFF61FF63}" presName="Name37" presStyleLbl="parChTrans1D2" presStyleIdx="0" presStyleCnt="4"/>
      <dgm:spPr/>
      <dgm:t>
        <a:bodyPr/>
        <a:lstStyle/>
        <a:p>
          <a:endParaRPr lang="en-GB"/>
        </a:p>
      </dgm:t>
    </dgm:pt>
    <dgm:pt modelId="{33553B96-DCCC-48D2-BF4F-9ED0179B5069}" type="pres">
      <dgm:prSet presAssocID="{30D3988E-1293-4C42-B6D2-25832CD2F3A7}" presName="hierRoot2" presStyleCnt="0">
        <dgm:presLayoutVars>
          <dgm:hierBranch val="init"/>
        </dgm:presLayoutVars>
      </dgm:prSet>
      <dgm:spPr/>
    </dgm:pt>
    <dgm:pt modelId="{551B7F52-E41B-4CE5-8DC8-139A58510D55}" type="pres">
      <dgm:prSet presAssocID="{30D3988E-1293-4C42-B6D2-25832CD2F3A7}" presName="rootComposite" presStyleCnt="0"/>
      <dgm:spPr/>
    </dgm:pt>
    <dgm:pt modelId="{A7906DC0-9D7A-42D3-8B18-0781D9EC6EDD}" type="pres">
      <dgm:prSet presAssocID="{30D3988E-1293-4C42-B6D2-25832CD2F3A7}" presName="rootText" presStyleLbl="node2" presStyleIdx="0" presStyleCnt="4" custScaleX="396749" custScaleY="30669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2047DAE9-BEBC-4BF8-A04D-D0970C886640}" type="pres">
      <dgm:prSet presAssocID="{30D3988E-1293-4C42-B6D2-25832CD2F3A7}" presName="rootConnector" presStyleLbl="node2" presStyleIdx="0" presStyleCnt="4"/>
      <dgm:spPr/>
      <dgm:t>
        <a:bodyPr/>
        <a:lstStyle/>
        <a:p>
          <a:endParaRPr lang="en-GB"/>
        </a:p>
      </dgm:t>
    </dgm:pt>
    <dgm:pt modelId="{1DA56849-BADB-4839-9612-BC2C36CE6036}" type="pres">
      <dgm:prSet presAssocID="{30D3988E-1293-4C42-B6D2-25832CD2F3A7}" presName="hierChild4" presStyleCnt="0"/>
      <dgm:spPr/>
    </dgm:pt>
    <dgm:pt modelId="{FA8EF9FE-580B-4DA0-B5BE-1031D5B6E83C}" type="pres">
      <dgm:prSet presAssocID="{54E9EDD4-E302-4A8A-9E03-FBCC38620BB5}" presName="Name37" presStyleLbl="parChTrans1D3" presStyleIdx="0" presStyleCnt="12"/>
      <dgm:spPr/>
      <dgm:t>
        <a:bodyPr/>
        <a:lstStyle/>
        <a:p>
          <a:endParaRPr lang="en-GB"/>
        </a:p>
      </dgm:t>
    </dgm:pt>
    <dgm:pt modelId="{0D9CFADE-B7A6-478B-9D59-D2C8F9EC02BC}" type="pres">
      <dgm:prSet presAssocID="{E69BCA0B-F47B-4C47-B73B-1B5F2789E078}" presName="hierRoot2" presStyleCnt="0">
        <dgm:presLayoutVars>
          <dgm:hierBranch val="init"/>
        </dgm:presLayoutVars>
      </dgm:prSet>
      <dgm:spPr/>
    </dgm:pt>
    <dgm:pt modelId="{3A1D7C8F-DA01-437F-819B-E80A1F117946}" type="pres">
      <dgm:prSet presAssocID="{E69BCA0B-F47B-4C47-B73B-1B5F2789E078}" presName="rootComposite" presStyleCnt="0"/>
      <dgm:spPr/>
    </dgm:pt>
    <dgm:pt modelId="{9119D23E-ED0D-4742-ABC2-2260707ACC21}" type="pres">
      <dgm:prSet presAssocID="{E69BCA0B-F47B-4C47-B73B-1B5F2789E078}" presName="rootText" presStyleLbl="node3" presStyleIdx="0" presStyleCnt="12" custScaleX="273156" custScaleY="181488" custLinFactNeighborX="-303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FA714987-DDDF-4F47-B679-725E183B076A}" type="pres">
      <dgm:prSet presAssocID="{E69BCA0B-F47B-4C47-B73B-1B5F2789E078}" presName="rootConnector" presStyleLbl="node3" presStyleIdx="0" presStyleCnt="12"/>
      <dgm:spPr/>
      <dgm:t>
        <a:bodyPr/>
        <a:lstStyle/>
        <a:p>
          <a:endParaRPr lang="en-GB"/>
        </a:p>
      </dgm:t>
    </dgm:pt>
    <dgm:pt modelId="{441481C1-C61A-44F6-A19D-EE19CC7E755D}" type="pres">
      <dgm:prSet presAssocID="{E69BCA0B-F47B-4C47-B73B-1B5F2789E078}" presName="hierChild4" presStyleCnt="0"/>
      <dgm:spPr/>
    </dgm:pt>
    <dgm:pt modelId="{BF8E5523-030C-456E-8B23-13C8079E600F}" type="pres">
      <dgm:prSet presAssocID="{E69BCA0B-F47B-4C47-B73B-1B5F2789E078}" presName="hierChild5" presStyleCnt="0"/>
      <dgm:spPr/>
    </dgm:pt>
    <dgm:pt modelId="{A5320D04-4F72-4E95-9E2C-46E42B69010A}" type="pres">
      <dgm:prSet presAssocID="{915380A5-5114-479C-B369-EA00704FC039}" presName="Name37" presStyleLbl="parChTrans1D3" presStyleIdx="1" presStyleCnt="12"/>
      <dgm:spPr/>
      <dgm:t>
        <a:bodyPr/>
        <a:lstStyle/>
        <a:p>
          <a:endParaRPr lang="en-GB"/>
        </a:p>
      </dgm:t>
    </dgm:pt>
    <dgm:pt modelId="{7C9F050F-2888-47D5-8CE8-7FCE37907253}" type="pres">
      <dgm:prSet presAssocID="{1208BFBA-320A-47DB-8371-59E487FC8D83}" presName="hierRoot2" presStyleCnt="0">
        <dgm:presLayoutVars>
          <dgm:hierBranch val="init"/>
        </dgm:presLayoutVars>
      </dgm:prSet>
      <dgm:spPr/>
    </dgm:pt>
    <dgm:pt modelId="{614EAF18-FE6C-40B0-9AC0-C93960587D83}" type="pres">
      <dgm:prSet presAssocID="{1208BFBA-320A-47DB-8371-59E487FC8D83}" presName="rootComposite" presStyleCnt="0"/>
      <dgm:spPr/>
    </dgm:pt>
    <dgm:pt modelId="{FCE1049F-A349-4EC1-819D-71229AE497A4}" type="pres">
      <dgm:prSet presAssocID="{1208BFBA-320A-47DB-8371-59E487FC8D83}" presName="rootText" presStyleLbl="node3" presStyleIdx="1" presStyleCnt="12" custScaleX="273156" custScaleY="18148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DECE56BA-84D0-4A65-9DF9-DAE4C1DDF161}" type="pres">
      <dgm:prSet presAssocID="{1208BFBA-320A-47DB-8371-59E487FC8D83}" presName="rootConnector" presStyleLbl="node3" presStyleIdx="1" presStyleCnt="12"/>
      <dgm:spPr/>
      <dgm:t>
        <a:bodyPr/>
        <a:lstStyle/>
        <a:p>
          <a:endParaRPr lang="en-GB"/>
        </a:p>
      </dgm:t>
    </dgm:pt>
    <dgm:pt modelId="{D07BBFDB-D1DC-416A-89AA-7E7061BC44D2}" type="pres">
      <dgm:prSet presAssocID="{1208BFBA-320A-47DB-8371-59E487FC8D83}" presName="hierChild4" presStyleCnt="0"/>
      <dgm:spPr/>
    </dgm:pt>
    <dgm:pt modelId="{85AA79FF-F6F0-4EE8-8D58-C8204E15EAB0}" type="pres">
      <dgm:prSet presAssocID="{1208BFBA-320A-47DB-8371-59E487FC8D83}" presName="hierChild5" presStyleCnt="0"/>
      <dgm:spPr/>
    </dgm:pt>
    <dgm:pt modelId="{7FFF8234-7ED1-43AC-8606-2EEA0626617A}" type="pres">
      <dgm:prSet presAssocID="{9F89867C-4F36-46F9-A327-AEAD033B1D5B}" presName="Name37" presStyleLbl="parChTrans1D3" presStyleIdx="2" presStyleCnt="12"/>
      <dgm:spPr/>
      <dgm:t>
        <a:bodyPr/>
        <a:lstStyle/>
        <a:p>
          <a:endParaRPr lang="en-GB"/>
        </a:p>
      </dgm:t>
    </dgm:pt>
    <dgm:pt modelId="{171093E4-DE27-4FA9-91FC-8309F31D8252}" type="pres">
      <dgm:prSet presAssocID="{EAD7E068-28D1-4D29-AC79-D15F06DAD311}" presName="hierRoot2" presStyleCnt="0">
        <dgm:presLayoutVars>
          <dgm:hierBranch val="init"/>
        </dgm:presLayoutVars>
      </dgm:prSet>
      <dgm:spPr/>
    </dgm:pt>
    <dgm:pt modelId="{CA44B594-D7A0-45FE-97A9-DF046FE321BF}" type="pres">
      <dgm:prSet presAssocID="{EAD7E068-28D1-4D29-AC79-D15F06DAD311}" presName="rootComposite" presStyleCnt="0"/>
      <dgm:spPr/>
    </dgm:pt>
    <dgm:pt modelId="{F470CF25-839A-4A28-A55B-490BF2FD1A24}" type="pres">
      <dgm:prSet presAssocID="{EAD7E068-28D1-4D29-AC79-D15F06DAD311}" presName="rootText" presStyleLbl="node3" presStyleIdx="2" presStyleCnt="12" custScaleX="273156" custScaleY="18148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17B48505-B04D-42EF-AB27-5118A91A9846}" type="pres">
      <dgm:prSet presAssocID="{EAD7E068-28D1-4D29-AC79-D15F06DAD311}" presName="rootConnector" presStyleLbl="node3" presStyleIdx="2" presStyleCnt="12"/>
      <dgm:spPr/>
      <dgm:t>
        <a:bodyPr/>
        <a:lstStyle/>
        <a:p>
          <a:endParaRPr lang="en-GB"/>
        </a:p>
      </dgm:t>
    </dgm:pt>
    <dgm:pt modelId="{F3A4CF97-BFD3-4C74-9DCD-B6A561ABE3F5}" type="pres">
      <dgm:prSet presAssocID="{EAD7E068-28D1-4D29-AC79-D15F06DAD311}" presName="hierChild4" presStyleCnt="0"/>
      <dgm:spPr/>
    </dgm:pt>
    <dgm:pt modelId="{E86E690A-06ED-4643-ABDA-7892B9AE61FE}" type="pres">
      <dgm:prSet presAssocID="{EAD7E068-28D1-4D29-AC79-D15F06DAD311}" presName="hierChild5" presStyleCnt="0"/>
      <dgm:spPr/>
    </dgm:pt>
    <dgm:pt modelId="{121D13DC-1885-429B-8318-F46156291BF0}" type="pres">
      <dgm:prSet presAssocID="{246EEF34-984D-4CAA-99EA-042DEB94BA30}" presName="Name37" presStyleLbl="parChTrans1D3" presStyleIdx="3" presStyleCnt="12"/>
      <dgm:spPr/>
      <dgm:t>
        <a:bodyPr/>
        <a:lstStyle/>
        <a:p>
          <a:endParaRPr lang="en-GB"/>
        </a:p>
      </dgm:t>
    </dgm:pt>
    <dgm:pt modelId="{61FEBC0E-B23F-4A73-B9D0-E688C4A738D9}" type="pres">
      <dgm:prSet presAssocID="{D4280F3C-0D2E-4574-A508-7F1E5BD5BF3E}" presName="hierRoot2" presStyleCnt="0">
        <dgm:presLayoutVars>
          <dgm:hierBranch val="init"/>
        </dgm:presLayoutVars>
      </dgm:prSet>
      <dgm:spPr/>
    </dgm:pt>
    <dgm:pt modelId="{0987BE98-3B53-4234-9D57-7572FA754A2C}" type="pres">
      <dgm:prSet presAssocID="{D4280F3C-0D2E-4574-A508-7F1E5BD5BF3E}" presName="rootComposite" presStyleCnt="0"/>
      <dgm:spPr/>
    </dgm:pt>
    <dgm:pt modelId="{F3468333-1847-4D47-95E9-F9362D132007}" type="pres">
      <dgm:prSet presAssocID="{D4280F3C-0D2E-4574-A508-7F1E5BD5BF3E}" presName="rootText" presStyleLbl="node3" presStyleIdx="3" presStyleCnt="12" custScaleX="273156" custScaleY="18148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8020FD3F-FEDA-4318-B07C-2A5D22EB772C}" type="pres">
      <dgm:prSet presAssocID="{D4280F3C-0D2E-4574-A508-7F1E5BD5BF3E}" presName="rootConnector" presStyleLbl="node3" presStyleIdx="3" presStyleCnt="12"/>
      <dgm:spPr/>
      <dgm:t>
        <a:bodyPr/>
        <a:lstStyle/>
        <a:p>
          <a:endParaRPr lang="en-GB"/>
        </a:p>
      </dgm:t>
    </dgm:pt>
    <dgm:pt modelId="{F43FA36A-B4C1-428F-BE5D-6DA775DB1638}" type="pres">
      <dgm:prSet presAssocID="{D4280F3C-0D2E-4574-A508-7F1E5BD5BF3E}" presName="hierChild4" presStyleCnt="0"/>
      <dgm:spPr/>
    </dgm:pt>
    <dgm:pt modelId="{271FCF26-8A82-4DE7-940E-C138DFC22B88}" type="pres">
      <dgm:prSet presAssocID="{D4280F3C-0D2E-4574-A508-7F1E5BD5BF3E}" presName="hierChild5" presStyleCnt="0"/>
      <dgm:spPr/>
    </dgm:pt>
    <dgm:pt modelId="{295D43B0-ACE0-485B-AF12-B7D269B2B243}" type="pres">
      <dgm:prSet presAssocID="{30D3988E-1293-4C42-B6D2-25832CD2F3A7}" presName="hierChild5" presStyleCnt="0"/>
      <dgm:spPr/>
    </dgm:pt>
    <dgm:pt modelId="{6770B467-242D-442C-85BB-AA7A97DA8DAD}" type="pres">
      <dgm:prSet presAssocID="{862F910C-A772-44FD-9E60-ECB9DB56BC50}" presName="Name37" presStyleLbl="parChTrans1D2" presStyleIdx="1" presStyleCnt="4"/>
      <dgm:spPr/>
      <dgm:t>
        <a:bodyPr/>
        <a:lstStyle/>
        <a:p>
          <a:endParaRPr lang="en-GB"/>
        </a:p>
      </dgm:t>
    </dgm:pt>
    <dgm:pt modelId="{07C64010-5F8A-4494-BFD1-FE19095AF6D0}" type="pres">
      <dgm:prSet presAssocID="{F2618D8A-0FA1-4C64-BFB0-4F1B87F602D4}" presName="hierRoot2" presStyleCnt="0">
        <dgm:presLayoutVars>
          <dgm:hierBranch val="init"/>
        </dgm:presLayoutVars>
      </dgm:prSet>
      <dgm:spPr/>
    </dgm:pt>
    <dgm:pt modelId="{C41BCC78-B074-42CA-82A7-1B66B95B258C}" type="pres">
      <dgm:prSet presAssocID="{F2618D8A-0FA1-4C64-BFB0-4F1B87F602D4}" presName="rootComposite" presStyleCnt="0"/>
      <dgm:spPr/>
    </dgm:pt>
    <dgm:pt modelId="{FE4FB5EE-B34E-4471-8801-9C7FC4038404}" type="pres">
      <dgm:prSet presAssocID="{F2618D8A-0FA1-4C64-BFB0-4F1B87F602D4}" presName="rootText" presStyleLbl="node2" presStyleIdx="1" presStyleCnt="4" custScaleX="396749" custScaleY="30669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2F48B85A-7BF8-4143-AB3F-9556A4CD43DE}" type="pres">
      <dgm:prSet presAssocID="{F2618D8A-0FA1-4C64-BFB0-4F1B87F602D4}" presName="rootConnector" presStyleLbl="node2" presStyleIdx="1" presStyleCnt="4"/>
      <dgm:spPr/>
      <dgm:t>
        <a:bodyPr/>
        <a:lstStyle/>
        <a:p>
          <a:endParaRPr lang="en-GB"/>
        </a:p>
      </dgm:t>
    </dgm:pt>
    <dgm:pt modelId="{AACA2DC3-C4D4-44CF-9B63-6F7E7F45CF49}" type="pres">
      <dgm:prSet presAssocID="{F2618D8A-0FA1-4C64-BFB0-4F1B87F602D4}" presName="hierChild4" presStyleCnt="0"/>
      <dgm:spPr/>
    </dgm:pt>
    <dgm:pt modelId="{748B45FB-90FE-42AA-A5BD-C3EF98FBA922}" type="pres">
      <dgm:prSet presAssocID="{FAD5BC37-794C-4DE9-A2E7-60DE1C681F0E}" presName="Name37" presStyleLbl="parChTrans1D3" presStyleIdx="4" presStyleCnt="12"/>
      <dgm:spPr/>
      <dgm:t>
        <a:bodyPr/>
        <a:lstStyle/>
        <a:p>
          <a:endParaRPr lang="en-GB"/>
        </a:p>
      </dgm:t>
    </dgm:pt>
    <dgm:pt modelId="{EC741B78-D27E-4A20-B28F-B6CEBBF83A36}" type="pres">
      <dgm:prSet presAssocID="{BCEADC25-A4E5-4649-93A4-F9CBFBF22BB3}" presName="hierRoot2" presStyleCnt="0">
        <dgm:presLayoutVars>
          <dgm:hierBranch val="init"/>
        </dgm:presLayoutVars>
      </dgm:prSet>
      <dgm:spPr/>
    </dgm:pt>
    <dgm:pt modelId="{9293C59B-5FDE-4147-99EA-1AD716B8D6F7}" type="pres">
      <dgm:prSet presAssocID="{BCEADC25-A4E5-4649-93A4-F9CBFBF22BB3}" presName="rootComposite" presStyleCnt="0"/>
      <dgm:spPr/>
    </dgm:pt>
    <dgm:pt modelId="{9B4A8B7B-9EC2-409F-9EFF-149F051C4E9C}" type="pres">
      <dgm:prSet presAssocID="{BCEADC25-A4E5-4649-93A4-F9CBFBF22BB3}" presName="rootText" presStyleLbl="node3" presStyleIdx="4" presStyleCnt="12" custScaleX="273156" custScaleY="181488" custLinFactNeighborX="-303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D24704D2-8F14-46D8-B27E-6E2EFC94C3A0}" type="pres">
      <dgm:prSet presAssocID="{BCEADC25-A4E5-4649-93A4-F9CBFBF22BB3}" presName="rootConnector" presStyleLbl="node3" presStyleIdx="4" presStyleCnt="12"/>
      <dgm:spPr/>
      <dgm:t>
        <a:bodyPr/>
        <a:lstStyle/>
        <a:p>
          <a:endParaRPr lang="en-GB"/>
        </a:p>
      </dgm:t>
    </dgm:pt>
    <dgm:pt modelId="{0F47D5FC-4D5C-4A34-8883-282CED9AFBF2}" type="pres">
      <dgm:prSet presAssocID="{BCEADC25-A4E5-4649-93A4-F9CBFBF22BB3}" presName="hierChild4" presStyleCnt="0"/>
      <dgm:spPr/>
    </dgm:pt>
    <dgm:pt modelId="{FE7B2C4E-0AAF-4FFA-B7AA-1CF3CAF5E074}" type="pres">
      <dgm:prSet presAssocID="{BCEADC25-A4E5-4649-93A4-F9CBFBF22BB3}" presName="hierChild5" presStyleCnt="0"/>
      <dgm:spPr/>
    </dgm:pt>
    <dgm:pt modelId="{CAF7F820-B49B-4F8A-8B66-ABAB6998656A}" type="pres">
      <dgm:prSet presAssocID="{2C755B8F-D47F-458C-B939-8B7A98016933}" presName="Name37" presStyleLbl="parChTrans1D3" presStyleIdx="5" presStyleCnt="12"/>
      <dgm:spPr/>
      <dgm:t>
        <a:bodyPr/>
        <a:lstStyle/>
        <a:p>
          <a:endParaRPr lang="en-GB"/>
        </a:p>
      </dgm:t>
    </dgm:pt>
    <dgm:pt modelId="{0AB867F0-742D-40FE-B93D-B3F2BE46E728}" type="pres">
      <dgm:prSet presAssocID="{583D1FAC-041A-4342-AD2B-52B1803909B0}" presName="hierRoot2" presStyleCnt="0">
        <dgm:presLayoutVars>
          <dgm:hierBranch val="init"/>
        </dgm:presLayoutVars>
      </dgm:prSet>
      <dgm:spPr/>
    </dgm:pt>
    <dgm:pt modelId="{3601A7D5-1B69-471C-96BE-CBA458A2D4D7}" type="pres">
      <dgm:prSet presAssocID="{583D1FAC-041A-4342-AD2B-52B1803909B0}" presName="rootComposite" presStyleCnt="0"/>
      <dgm:spPr/>
    </dgm:pt>
    <dgm:pt modelId="{2BED6C29-DBAB-4032-9ABF-5F34CE9775E0}" type="pres">
      <dgm:prSet presAssocID="{583D1FAC-041A-4342-AD2B-52B1803909B0}" presName="rootText" presStyleLbl="node3" presStyleIdx="5" presStyleCnt="12" custScaleX="273156" custScaleY="18148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87EA0A65-A652-4C2F-99DF-F66EF139996B}" type="pres">
      <dgm:prSet presAssocID="{583D1FAC-041A-4342-AD2B-52B1803909B0}" presName="rootConnector" presStyleLbl="node3" presStyleIdx="5" presStyleCnt="12"/>
      <dgm:spPr/>
      <dgm:t>
        <a:bodyPr/>
        <a:lstStyle/>
        <a:p>
          <a:endParaRPr lang="en-GB"/>
        </a:p>
      </dgm:t>
    </dgm:pt>
    <dgm:pt modelId="{2B1724F3-AD10-4CF5-AAED-0CE4D88ED776}" type="pres">
      <dgm:prSet presAssocID="{583D1FAC-041A-4342-AD2B-52B1803909B0}" presName="hierChild4" presStyleCnt="0"/>
      <dgm:spPr/>
    </dgm:pt>
    <dgm:pt modelId="{A5C1A971-7912-43B9-8E9D-4D7894BAAA8E}" type="pres">
      <dgm:prSet presAssocID="{583D1FAC-041A-4342-AD2B-52B1803909B0}" presName="hierChild5" presStyleCnt="0"/>
      <dgm:spPr/>
    </dgm:pt>
    <dgm:pt modelId="{8D501E81-703D-461E-A371-9A99D62FC4E9}" type="pres">
      <dgm:prSet presAssocID="{4E7DEED3-4185-480B-B0FE-17DFCFC44A29}" presName="Name37" presStyleLbl="parChTrans1D3" presStyleIdx="6" presStyleCnt="12"/>
      <dgm:spPr/>
      <dgm:t>
        <a:bodyPr/>
        <a:lstStyle/>
        <a:p>
          <a:endParaRPr lang="en-GB"/>
        </a:p>
      </dgm:t>
    </dgm:pt>
    <dgm:pt modelId="{8765FD3D-E571-461D-879F-3F548E4D8450}" type="pres">
      <dgm:prSet presAssocID="{BC6434B9-1363-4C59-B188-FCF21C537BF7}" presName="hierRoot2" presStyleCnt="0">
        <dgm:presLayoutVars>
          <dgm:hierBranch val="init"/>
        </dgm:presLayoutVars>
      </dgm:prSet>
      <dgm:spPr/>
    </dgm:pt>
    <dgm:pt modelId="{3DD01C07-4E90-40EF-A257-8646EBF3C918}" type="pres">
      <dgm:prSet presAssocID="{BC6434B9-1363-4C59-B188-FCF21C537BF7}" presName="rootComposite" presStyleCnt="0"/>
      <dgm:spPr/>
    </dgm:pt>
    <dgm:pt modelId="{A68FC554-DDE6-4F43-9891-5DC63F972869}" type="pres">
      <dgm:prSet presAssocID="{BC6434B9-1363-4C59-B188-FCF21C537BF7}" presName="rootText" presStyleLbl="node3" presStyleIdx="6" presStyleCnt="12" custScaleX="273156" custScaleY="18148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82458337-9476-45A7-BC63-3F583DDCCC39}" type="pres">
      <dgm:prSet presAssocID="{BC6434B9-1363-4C59-B188-FCF21C537BF7}" presName="rootConnector" presStyleLbl="node3" presStyleIdx="6" presStyleCnt="12"/>
      <dgm:spPr/>
      <dgm:t>
        <a:bodyPr/>
        <a:lstStyle/>
        <a:p>
          <a:endParaRPr lang="en-GB"/>
        </a:p>
      </dgm:t>
    </dgm:pt>
    <dgm:pt modelId="{9CE02795-DD02-44A5-9305-AB8CC6CBE45F}" type="pres">
      <dgm:prSet presAssocID="{BC6434B9-1363-4C59-B188-FCF21C537BF7}" presName="hierChild4" presStyleCnt="0"/>
      <dgm:spPr/>
    </dgm:pt>
    <dgm:pt modelId="{F51ABA09-1084-4C58-B7D4-D13B7CE7FC81}" type="pres">
      <dgm:prSet presAssocID="{BC6434B9-1363-4C59-B188-FCF21C537BF7}" presName="hierChild5" presStyleCnt="0"/>
      <dgm:spPr/>
    </dgm:pt>
    <dgm:pt modelId="{3227F355-72F2-48B4-A699-A73EDE056AA8}" type="pres">
      <dgm:prSet presAssocID="{6E74A7D6-8A87-4694-A68C-D4E5BD5F5381}" presName="Name37" presStyleLbl="parChTrans1D3" presStyleIdx="7" presStyleCnt="12"/>
      <dgm:spPr/>
      <dgm:t>
        <a:bodyPr/>
        <a:lstStyle/>
        <a:p>
          <a:endParaRPr lang="en-GB"/>
        </a:p>
      </dgm:t>
    </dgm:pt>
    <dgm:pt modelId="{571765C3-2438-4544-9A38-BFD2BCFD4E08}" type="pres">
      <dgm:prSet presAssocID="{6F0C81AF-B6BB-4C26-B68F-4FC6B74F3FB6}" presName="hierRoot2" presStyleCnt="0">
        <dgm:presLayoutVars>
          <dgm:hierBranch val="init"/>
        </dgm:presLayoutVars>
      </dgm:prSet>
      <dgm:spPr/>
    </dgm:pt>
    <dgm:pt modelId="{B997A99B-EFC5-41CA-B6C8-F9B215C9E10C}" type="pres">
      <dgm:prSet presAssocID="{6F0C81AF-B6BB-4C26-B68F-4FC6B74F3FB6}" presName="rootComposite" presStyleCnt="0"/>
      <dgm:spPr/>
    </dgm:pt>
    <dgm:pt modelId="{16B92E99-34AB-4159-AAEC-AAABBC010220}" type="pres">
      <dgm:prSet presAssocID="{6F0C81AF-B6BB-4C26-B68F-4FC6B74F3FB6}" presName="rootText" presStyleLbl="node3" presStyleIdx="7" presStyleCnt="12" custScaleX="273156" custScaleY="18148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DBC62C72-2F06-4356-81E3-F27B135A44B6}" type="pres">
      <dgm:prSet presAssocID="{6F0C81AF-B6BB-4C26-B68F-4FC6B74F3FB6}" presName="rootConnector" presStyleLbl="node3" presStyleIdx="7" presStyleCnt="12"/>
      <dgm:spPr/>
      <dgm:t>
        <a:bodyPr/>
        <a:lstStyle/>
        <a:p>
          <a:endParaRPr lang="en-GB"/>
        </a:p>
      </dgm:t>
    </dgm:pt>
    <dgm:pt modelId="{05F76B55-518E-4992-AAF9-B98492F9B5AC}" type="pres">
      <dgm:prSet presAssocID="{6F0C81AF-B6BB-4C26-B68F-4FC6B74F3FB6}" presName="hierChild4" presStyleCnt="0"/>
      <dgm:spPr/>
    </dgm:pt>
    <dgm:pt modelId="{82FF965F-1CEE-4B50-B0DE-65856EB77E9F}" type="pres">
      <dgm:prSet presAssocID="{6F0C81AF-B6BB-4C26-B68F-4FC6B74F3FB6}" presName="hierChild5" presStyleCnt="0"/>
      <dgm:spPr/>
    </dgm:pt>
    <dgm:pt modelId="{A8F63429-ABEB-4E88-B4A9-4EC8E1B49920}" type="pres">
      <dgm:prSet presAssocID="{F2618D8A-0FA1-4C64-BFB0-4F1B87F602D4}" presName="hierChild5" presStyleCnt="0"/>
      <dgm:spPr/>
    </dgm:pt>
    <dgm:pt modelId="{8538AE25-7981-4ADB-A212-CA21FDAC1C2B}" type="pres">
      <dgm:prSet presAssocID="{DB77E51E-422B-441D-B1A8-0B5E67C8ED8A}" presName="Name37" presStyleLbl="parChTrans1D2" presStyleIdx="2" presStyleCnt="4"/>
      <dgm:spPr/>
      <dgm:t>
        <a:bodyPr/>
        <a:lstStyle/>
        <a:p>
          <a:endParaRPr lang="en-GB"/>
        </a:p>
      </dgm:t>
    </dgm:pt>
    <dgm:pt modelId="{72EEB658-1973-4A48-8508-1491AE0F5004}" type="pres">
      <dgm:prSet presAssocID="{1E415270-437E-4F38-815F-B63CAE72425F}" presName="hierRoot2" presStyleCnt="0">
        <dgm:presLayoutVars>
          <dgm:hierBranch val="init"/>
        </dgm:presLayoutVars>
      </dgm:prSet>
      <dgm:spPr/>
    </dgm:pt>
    <dgm:pt modelId="{9020BCEA-03ED-42B5-8E94-FB5731785D99}" type="pres">
      <dgm:prSet presAssocID="{1E415270-437E-4F38-815F-B63CAE72425F}" presName="rootComposite" presStyleCnt="0"/>
      <dgm:spPr/>
    </dgm:pt>
    <dgm:pt modelId="{271AFB49-655D-4BC4-ABEC-E497D6E0E95F}" type="pres">
      <dgm:prSet presAssocID="{1E415270-437E-4F38-815F-B63CAE72425F}" presName="rootText" presStyleLbl="node2" presStyleIdx="2" presStyleCnt="4" custScaleX="396749" custScaleY="30669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F95DA646-BA0B-49E5-87C8-C92C40BB5249}" type="pres">
      <dgm:prSet presAssocID="{1E415270-437E-4F38-815F-B63CAE72425F}" presName="rootConnector" presStyleLbl="node2" presStyleIdx="2" presStyleCnt="4"/>
      <dgm:spPr/>
      <dgm:t>
        <a:bodyPr/>
        <a:lstStyle/>
        <a:p>
          <a:endParaRPr lang="en-GB"/>
        </a:p>
      </dgm:t>
    </dgm:pt>
    <dgm:pt modelId="{E81868AF-DB0E-4246-BB9A-E23BC3973472}" type="pres">
      <dgm:prSet presAssocID="{1E415270-437E-4F38-815F-B63CAE72425F}" presName="hierChild4" presStyleCnt="0"/>
      <dgm:spPr/>
    </dgm:pt>
    <dgm:pt modelId="{9674B1CA-155F-4856-A090-054E198BA097}" type="pres">
      <dgm:prSet presAssocID="{1D0171BF-F3D1-4DF3-8338-E23C0B548FC5}" presName="Name37" presStyleLbl="parChTrans1D3" presStyleIdx="8" presStyleCnt="12"/>
      <dgm:spPr/>
      <dgm:t>
        <a:bodyPr/>
        <a:lstStyle/>
        <a:p>
          <a:endParaRPr lang="en-GB"/>
        </a:p>
      </dgm:t>
    </dgm:pt>
    <dgm:pt modelId="{EDDF32F8-657E-4809-B865-882AF7F54189}" type="pres">
      <dgm:prSet presAssocID="{48A8F31D-F42E-4213-8E50-0A8931C4D2C6}" presName="hierRoot2" presStyleCnt="0">
        <dgm:presLayoutVars>
          <dgm:hierBranch val="init"/>
        </dgm:presLayoutVars>
      </dgm:prSet>
      <dgm:spPr/>
    </dgm:pt>
    <dgm:pt modelId="{364C9413-A7E4-4053-A815-C9828A7AB390}" type="pres">
      <dgm:prSet presAssocID="{48A8F31D-F42E-4213-8E50-0A8931C4D2C6}" presName="rootComposite" presStyleCnt="0"/>
      <dgm:spPr/>
    </dgm:pt>
    <dgm:pt modelId="{A1191325-4BA2-479F-ADCB-32D78D79212B}" type="pres">
      <dgm:prSet presAssocID="{48A8F31D-F42E-4213-8E50-0A8931C4D2C6}" presName="rootText" presStyleLbl="node3" presStyleIdx="8" presStyleCnt="12" custScaleX="273156" custScaleY="181488" custLinFactNeighborX="-303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79FA3196-FD39-4B57-A2FF-741268668BD1}" type="pres">
      <dgm:prSet presAssocID="{48A8F31D-F42E-4213-8E50-0A8931C4D2C6}" presName="rootConnector" presStyleLbl="node3" presStyleIdx="8" presStyleCnt="12"/>
      <dgm:spPr/>
      <dgm:t>
        <a:bodyPr/>
        <a:lstStyle/>
        <a:p>
          <a:endParaRPr lang="en-GB"/>
        </a:p>
      </dgm:t>
    </dgm:pt>
    <dgm:pt modelId="{81B66166-CF79-44C2-B9F4-C6E55C03BE78}" type="pres">
      <dgm:prSet presAssocID="{48A8F31D-F42E-4213-8E50-0A8931C4D2C6}" presName="hierChild4" presStyleCnt="0"/>
      <dgm:spPr/>
    </dgm:pt>
    <dgm:pt modelId="{4438E95D-24D6-4104-B489-5D2643F876E4}" type="pres">
      <dgm:prSet presAssocID="{48A8F31D-F42E-4213-8E50-0A8931C4D2C6}" presName="hierChild5" presStyleCnt="0"/>
      <dgm:spPr/>
    </dgm:pt>
    <dgm:pt modelId="{E65B78D7-0109-4024-ABD0-9798F08D6EE0}" type="pres">
      <dgm:prSet presAssocID="{58CC9CE5-18EA-40FF-872B-71C321F95C88}" presName="Name37" presStyleLbl="parChTrans1D3" presStyleIdx="9" presStyleCnt="12"/>
      <dgm:spPr/>
      <dgm:t>
        <a:bodyPr/>
        <a:lstStyle/>
        <a:p>
          <a:endParaRPr lang="en-GB"/>
        </a:p>
      </dgm:t>
    </dgm:pt>
    <dgm:pt modelId="{9FAA533C-A1F9-4CF6-BAF1-64CC59DDABC6}" type="pres">
      <dgm:prSet presAssocID="{1B81C95C-0092-4E57-BDD2-C5D947ED4147}" presName="hierRoot2" presStyleCnt="0">
        <dgm:presLayoutVars>
          <dgm:hierBranch val="init"/>
        </dgm:presLayoutVars>
      </dgm:prSet>
      <dgm:spPr/>
    </dgm:pt>
    <dgm:pt modelId="{5C5B3F3D-5ABB-405E-93E4-4BEF339A0BC0}" type="pres">
      <dgm:prSet presAssocID="{1B81C95C-0092-4E57-BDD2-C5D947ED4147}" presName="rootComposite" presStyleCnt="0"/>
      <dgm:spPr/>
    </dgm:pt>
    <dgm:pt modelId="{AAE8A290-CA69-4ADA-96B5-EFC21690DEEF}" type="pres">
      <dgm:prSet presAssocID="{1B81C95C-0092-4E57-BDD2-C5D947ED4147}" presName="rootText" presStyleLbl="node3" presStyleIdx="9" presStyleCnt="12" custScaleX="273156" custScaleY="181488" custLinFactNeighborX="-303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F0D80986-A0B8-41F9-B46E-88DC1CF34F73}" type="pres">
      <dgm:prSet presAssocID="{1B81C95C-0092-4E57-BDD2-C5D947ED4147}" presName="rootConnector" presStyleLbl="node3" presStyleIdx="9" presStyleCnt="12"/>
      <dgm:spPr/>
      <dgm:t>
        <a:bodyPr/>
        <a:lstStyle/>
        <a:p>
          <a:endParaRPr lang="en-GB"/>
        </a:p>
      </dgm:t>
    </dgm:pt>
    <dgm:pt modelId="{39AC49B9-AD52-4295-88CF-C8F1DCAB82FC}" type="pres">
      <dgm:prSet presAssocID="{1B81C95C-0092-4E57-BDD2-C5D947ED4147}" presName="hierChild4" presStyleCnt="0"/>
      <dgm:spPr/>
    </dgm:pt>
    <dgm:pt modelId="{9B49A1AA-6B96-4D32-9BE1-C2078F1F3990}" type="pres">
      <dgm:prSet presAssocID="{1B81C95C-0092-4E57-BDD2-C5D947ED4147}" presName="hierChild5" presStyleCnt="0"/>
      <dgm:spPr/>
    </dgm:pt>
    <dgm:pt modelId="{F58D7EE8-2323-4AE4-8FB4-CD3CD1C3EF39}" type="pres">
      <dgm:prSet presAssocID="{1E415270-437E-4F38-815F-B63CAE72425F}" presName="hierChild5" presStyleCnt="0"/>
      <dgm:spPr/>
    </dgm:pt>
    <dgm:pt modelId="{E587B5B8-839D-4C85-AFCB-9524399F9F4B}" type="pres">
      <dgm:prSet presAssocID="{3A4B4A0A-7E5C-4C21-8F76-4A3C17880BB7}" presName="Name37" presStyleLbl="parChTrans1D2" presStyleIdx="3" presStyleCnt="4"/>
      <dgm:spPr/>
      <dgm:t>
        <a:bodyPr/>
        <a:lstStyle/>
        <a:p>
          <a:endParaRPr lang="en-GB"/>
        </a:p>
      </dgm:t>
    </dgm:pt>
    <dgm:pt modelId="{0E818CDE-0BDD-4DE9-90C2-30229E5A941D}" type="pres">
      <dgm:prSet presAssocID="{82800225-CA96-4502-9DCF-C0FCC9D96AEF}" presName="hierRoot2" presStyleCnt="0">
        <dgm:presLayoutVars>
          <dgm:hierBranch val="init"/>
        </dgm:presLayoutVars>
      </dgm:prSet>
      <dgm:spPr/>
    </dgm:pt>
    <dgm:pt modelId="{A3E5936C-CE95-4B30-A07F-4DA10643C377}" type="pres">
      <dgm:prSet presAssocID="{82800225-CA96-4502-9DCF-C0FCC9D96AEF}" presName="rootComposite" presStyleCnt="0"/>
      <dgm:spPr/>
    </dgm:pt>
    <dgm:pt modelId="{0135EA03-E353-40DF-B54D-0E8A1552F345}" type="pres">
      <dgm:prSet presAssocID="{82800225-CA96-4502-9DCF-C0FCC9D96AEF}" presName="rootText" presStyleLbl="node2" presStyleIdx="3" presStyleCnt="4" custScaleX="396749" custScaleY="30669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B8449479-4392-49AE-9DB9-4ECA4D20ADA3}" type="pres">
      <dgm:prSet presAssocID="{82800225-CA96-4502-9DCF-C0FCC9D96AEF}" presName="rootConnector" presStyleLbl="node2" presStyleIdx="3" presStyleCnt="4"/>
      <dgm:spPr/>
      <dgm:t>
        <a:bodyPr/>
        <a:lstStyle/>
        <a:p>
          <a:endParaRPr lang="en-GB"/>
        </a:p>
      </dgm:t>
    </dgm:pt>
    <dgm:pt modelId="{0E5A816B-0CE8-4A93-AE77-7DE65F6182C3}" type="pres">
      <dgm:prSet presAssocID="{82800225-CA96-4502-9DCF-C0FCC9D96AEF}" presName="hierChild4" presStyleCnt="0"/>
      <dgm:spPr/>
    </dgm:pt>
    <dgm:pt modelId="{853FA8FA-5501-419F-9C5C-2D2366F45FBD}" type="pres">
      <dgm:prSet presAssocID="{DB2625C2-EBB9-4872-9D85-845999DF5B97}" presName="Name37" presStyleLbl="parChTrans1D3" presStyleIdx="10" presStyleCnt="12"/>
      <dgm:spPr/>
      <dgm:t>
        <a:bodyPr/>
        <a:lstStyle/>
        <a:p>
          <a:endParaRPr lang="en-GB"/>
        </a:p>
      </dgm:t>
    </dgm:pt>
    <dgm:pt modelId="{DDA3B475-EA0F-4704-B50F-30AEDAEC279B}" type="pres">
      <dgm:prSet presAssocID="{610169B8-9A03-49C8-807B-EF8E13EA0614}" presName="hierRoot2" presStyleCnt="0">
        <dgm:presLayoutVars>
          <dgm:hierBranch val="init"/>
        </dgm:presLayoutVars>
      </dgm:prSet>
      <dgm:spPr/>
    </dgm:pt>
    <dgm:pt modelId="{ADD3415D-EBBE-425B-A17A-847E89233A06}" type="pres">
      <dgm:prSet presAssocID="{610169B8-9A03-49C8-807B-EF8E13EA0614}" presName="rootComposite" presStyleCnt="0"/>
      <dgm:spPr/>
    </dgm:pt>
    <dgm:pt modelId="{12C05ED7-6599-4490-BD6D-663F959EBC0A}" type="pres">
      <dgm:prSet presAssocID="{610169B8-9A03-49C8-807B-EF8E13EA0614}" presName="rootText" presStyleLbl="node3" presStyleIdx="10" presStyleCnt="12" custScaleX="273156" custScaleY="181488" custLinFactNeighborX="-303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C0CE2D6F-1AE6-4DE9-8A9B-BAFFC836ABFE}" type="pres">
      <dgm:prSet presAssocID="{610169B8-9A03-49C8-807B-EF8E13EA0614}" presName="rootConnector" presStyleLbl="node3" presStyleIdx="10" presStyleCnt="12"/>
      <dgm:spPr/>
      <dgm:t>
        <a:bodyPr/>
        <a:lstStyle/>
        <a:p>
          <a:endParaRPr lang="en-GB"/>
        </a:p>
      </dgm:t>
    </dgm:pt>
    <dgm:pt modelId="{4591BBDB-C12C-4879-8630-6B2885BC3D49}" type="pres">
      <dgm:prSet presAssocID="{610169B8-9A03-49C8-807B-EF8E13EA0614}" presName="hierChild4" presStyleCnt="0"/>
      <dgm:spPr/>
    </dgm:pt>
    <dgm:pt modelId="{4FF662EB-6861-4896-B1C6-E9D4D94906AC}" type="pres">
      <dgm:prSet presAssocID="{610169B8-9A03-49C8-807B-EF8E13EA0614}" presName="hierChild5" presStyleCnt="0"/>
      <dgm:spPr/>
    </dgm:pt>
    <dgm:pt modelId="{5D9A0439-A829-4C38-B8F3-AE733B7A08B9}" type="pres">
      <dgm:prSet presAssocID="{87D02DE1-E464-4E17-B3B9-BFC22D31DD4B}" presName="Name37" presStyleLbl="parChTrans1D3" presStyleIdx="11" presStyleCnt="12"/>
      <dgm:spPr/>
      <dgm:t>
        <a:bodyPr/>
        <a:lstStyle/>
        <a:p>
          <a:endParaRPr lang="en-GB"/>
        </a:p>
      </dgm:t>
    </dgm:pt>
    <dgm:pt modelId="{2A3126C1-F622-4D9F-A857-937E691B912B}" type="pres">
      <dgm:prSet presAssocID="{0B28EBF8-4B1A-4B6E-BB67-6B8105775D30}" presName="hierRoot2" presStyleCnt="0">
        <dgm:presLayoutVars>
          <dgm:hierBranch val="init"/>
        </dgm:presLayoutVars>
      </dgm:prSet>
      <dgm:spPr/>
    </dgm:pt>
    <dgm:pt modelId="{C4080229-3CE3-4E0A-8AFE-469333056440}" type="pres">
      <dgm:prSet presAssocID="{0B28EBF8-4B1A-4B6E-BB67-6B8105775D30}" presName="rootComposite" presStyleCnt="0"/>
      <dgm:spPr/>
    </dgm:pt>
    <dgm:pt modelId="{1FFD854A-FAB8-4304-9528-DC83023F6E40}" type="pres">
      <dgm:prSet presAssocID="{0B28EBF8-4B1A-4B6E-BB67-6B8105775D30}" presName="rootText" presStyleLbl="node3" presStyleIdx="11" presStyleCnt="12" custScaleX="273156" custScaleY="181488" custLinFactNeighborX="-303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16F6F2D9-1371-4B4A-8D8D-62447129FEEB}" type="pres">
      <dgm:prSet presAssocID="{0B28EBF8-4B1A-4B6E-BB67-6B8105775D30}" presName="rootConnector" presStyleLbl="node3" presStyleIdx="11" presStyleCnt="12"/>
      <dgm:spPr/>
      <dgm:t>
        <a:bodyPr/>
        <a:lstStyle/>
        <a:p>
          <a:endParaRPr lang="en-GB"/>
        </a:p>
      </dgm:t>
    </dgm:pt>
    <dgm:pt modelId="{69C5644A-AE00-42B2-BCA0-A8762723492A}" type="pres">
      <dgm:prSet presAssocID="{0B28EBF8-4B1A-4B6E-BB67-6B8105775D30}" presName="hierChild4" presStyleCnt="0"/>
      <dgm:spPr/>
    </dgm:pt>
    <dgm:pt modelId="{65377439-488E-4776-BE54-706ECD53DA0B}" type="pres">
      <dgm:prSet presAssocID="{0B28EBF8-4B1A-4B6E-BB67-6B8105775D30}" presName="hierChild5" presStyleCnt="0"/>
      <dgm:spPr/>
    </dgm:pt>
    <dgm:pt modelId="{7C654916-6BCA-4E77-B98A-463E1CDDB28C}" type="pres">
      <dgm:prSet presAssocID="{82800225-CA96-4502-9DCF-C0FCC9D96AEF}" presName="hierChild5" presStyleCnt="0"/>
      <dgm:spPr/>
    </dgm:pt>
    <dgm:pt modelId="{83E0BA1E-BBCB-4EE0-A29B-BC060A11BAEC}" type="pres">
      <dgm:prSet presAssocID="{28124267-D64F-49AC-A57A-2AD1AE7E8CF7}" presName="hierChild3" presStyleCnt="0"/>
      <dgm:spPr/>
    </dgm:pt>
  </dgm:ptLst>
  <dgm:cxnLst>
    <dgm:cxn modelId="{4EC1B4DA-18F7-45C0-84CF-5088F5FD22A5}" type="presOf" srcId="{82800225-CA96-4502-9DCF-C0FCC9D96AEF}" destId="{B8449479-4392-49AE-9DB9-4ECA4D20ADA3}" srcOrd="1" destOrd="0" presId="urn:microsoft.com/office/officeart/2005/8/layout/orgChart1"/>
    <dgm:cxn modelId="{F3219070-42EF-41AC-95B4-081F060C841D}" type="presOf" srcId="{D4280F3C-0D2E-4574-A508-7F1E5BD5BF3E}" destId="{F3468333-1847-4D47-95E9-F9362D132007}" srcOrd="0" destOrd="0" presId="urn:microsoft.com/office/officeart/2005/8/layout/orgChart1"/>
    <dgm:cxn modelId="{C7F52153-B298-4248-AF82-7B7216E6AEDB}" type="presOf" srcId="{33A49CE3-80E1-4851-B957-30FEFF61FF63}" destId="{B1FC6831-2740-4397-80A4-526F05826B9E}" srcOrd="0" destOrd="0" presId="urn:microsoft.com/office/officeart/2005/8/layout/orgChart1"/>
    <dgm:cxn modelId="{64FF235A-1AE7-4D0E-8FF2-D95A62FB0A08}" type="presOf" srcId="{1208BFBA-320A-47DB-8371-59E487FC8D83}" destId="{DECE56BA-84D0-4A65-9DF9-DAE4C1DDF161}" srcOrd="1" destOrd="0" presId="urn:microsoft.com/office/officeart/2005/8/layout/orgChart1"/>
    <dgm:cxn modelId="{E947EB13-1415-4071-9119-43968B06A6CF}" type="presOf" srcId="{DB77E51E-422B-441D-B1A8-0B5E67C8ED8A}" destId="{8538AE25-7981-4ADB-A212-CA21FDAC1C2B}" srcOrd="0" destOrd="0" presId="urn:microsoft.com/office/officeart/2005/8/layout/orgChart1"/>
    <dgm:cxn modelId="{480A47B7-F3FC-4DC2-89A6-DE57A5FF0481}" type="presOf" srcId="{1E415270-437E-4F38-815F-B63CAE72425F}" destId="{F95DA646-BA0B-49E5-87C8-C92C40BB5249}" srcOrd="1" destOrd="0" presId="urn:microsoft.com/office/officeart/2005/8/layout/orgChart1"/>
    <dgm:cxn modelId="{D28B45FF-48C9-4B24-90F5-0EB920AD098F}" type="presOf" srcId="{87D02DE1-E464-4E17-B3B9-BFC22D31DD4B}" destId="{5D9A0439-A829-4C38-B8F3-AE733B7A08B9}" srcOrd="0" destOrd="0" presId="urn:microsoft.com/office/officeart/2005/8/layout/orgChart1"/>
    <dgm:cxn modelId="{C8840548-6D0E-45FB-9B23-6EC2830B3ABB}" type="presOf" srcId="{D4280F3C-0D2E-4574-A508-7F1E5BD5BF3E}" destId="{8020FD3F-FEDA-4318-B07C-2A5D22EB772C}" srcOrd="1" destOrd="0" presId="urn:microsoft.com/office/officeart/2005/8/layout/orgChart1"/>
    <dgm:cxn modelId="{D0B55878-A8C7-478A-AEBF-6F9615B145EE}" type="presOf" srcId="{30D3988E-1293-4C42-B6D2-25832CD2F3A7}" destId="{2047DAE9-BEBC-4BF8-A04D-D0970C886640}" srcOrd="1" destOrd="0" presId="urn:microsoft.com/office/officeart/2005/8/layout/orgChart1"/>
    <dgm:cxn modelId="{4CABF6FA-59C3-462C-ABC8-0206E84804E2}" type="presOf" srcId="{583D1FAC-041A-4342-AD2B-52B1803909B0}" destId="{87EA0A65-A652-4C2F-99DF-F66EF139996B}" srcOrd="1" destOrd="0" presId="urn:microsoft.com/office/officeart/2005/8/layout/orgChart1"/>
    <dgm:cxn modelId="{F131935A-7154-4180-B20A-E07BF32986E1}" srcId="{30D3988E-1293-4C42-B6D2-25832CD2F3A7}" destId="{D4280F3C-0D2E-4574-A508-7F1E5BD5BF3E}" srcOrd="3" destOrd="0" parTransId="{246EEF34-984D-4CAA-99EA-042DEB94BA30}" sibTransId="{029FAFA9-F397-4312-ABDB-D8DB0D524ACF}"/>
    <dgm:cxn modelId="{F85590DC-F955-42D7-82F1-16CF518E551F}" type="presOf" srcId="{48A8F31D-F42E-4213-8E50-0A8931C4D2C6}" destId="{79FA3196-FD39-4B57-A2FF-741268668BD1}" srcOrd="1" destOrd="0" presId="urn:microsoft.com/office/officeart/2005/8/layout/orgChart1"/>
    <dgm:cxn modelId="{25E0527A-1F09-4AD1-853B-2CAAD70735E9}" type="presOf" srcId="{583D1FAC-041A-4342-AD2B-52B1803909B0}" destId="{2BED6C29-DBAB-4032-9ABF-5F34CE9775E0}" srcOrd="0" destOrd="0" presId="urn:microsoft.com/office/officeart/2005/8/layout/orgChart1"/>
    <dgm:cxn modelId="{F8F79CFA-5749-4A22-BFAC-525EF6427179}" type="presOf" srcId="{EAD7E068-28D1-4D29-AC79-D15F06DAD311}" destId="{F470CF25-839A-4A28-A55B-490BF2FD1A24}" srcOrd="0" destOrd="0" presId="urn:microsoft.com/office/officeart/2005/8/layout/orgChart1"/>
    <dgm:cxn modelId="{6F3EEF27-7A19-4ACB-9ABB-9764467F0A84}" type="presOf" srcId="{28124267-D64F-49AC-A57A-2AD1AE7E8CF7}" destId="{B9F421CB-3FDF-4830-988D-0BF86A51F1AD}" srcOrd="1" destOrd="0" presId="urn:microsoft.com/office/officeart/2005/8/layout/orgChart1"/>
    <dgm:cxn modelId="{3B7E6F72-DC75-4C86-BE32-0F95E10A4471}" type="presOf" srcId="{2C755B8F-D47F-458C-B939-8B7A98016933}" destId="{CAF7F820-B49B-4F8A-8B66-ABAB6998656A}" srcOrd="0" destOrd="0" presId="urn:microsoft.com/office/officeart/2005/8/layout/orgChart1"/>
    <dgm:cxn modelId="{2741C305-B67E-46D0-BF3F-6E0677E7AEAA}" type="presOf" srcId="{6F0C81AF-B6BB-4C26-B68F-4FC6B74F3FB6}" destId="{16B92E99-34AB-4159-AAEC-AAABBC010220}" srcOrd="0" destOrd="0" presId="urn:microsoft.com/office/officeart/2005/8/layout/orgChart1"/>
    <dgm:cxn modelId="{6378EC34-57B5-471C-BBA6-7B6369913572}" type="presOf" srcId="{EAD7E068-28D1-4D29-AC79-D15F06DAD311}" destId="{17B48505-B04D-42EF-AB27-5118A91A9846}" srcOrd="1" destOrd="0" presId="urn:microsoft.com/office/officeart/2005/8/layout/orgChart1"/>
    <dgm:cxn modelId="{E16BC007-586D-4C5D-A4B1-796A4C1E21B8}" type="presOf" srcId="{BCEADC25-A4E5-4649-93A4-F9CBFBF22BB3}" destId="{9B4A8B7B-9EC2-409F-9EFF-149F051C4E9C}" srcOrd="0" destOrd="0" presId="urn:microsoft.com/office/officeart/2005/8/layout/orgChart1"/>
    <dgm:cxn modelId="{C3142718-75C5-41B5-9FDE-3CB41D07A840}" type="presOf" srcId="{F2618D8A-0FA1-4C64-BFB0-4F1B87F602D4}" destId="{2F48B85A-7BF8-4143-AB3F-9556A4CD43DE}" srcOrd="1" destOrd="0" presId="urn:microsoft.com/office/officeart/2005/8/layout/orgChart1"/>
    <dgm:cxn modelId="{DC50D045-6E73-41C4-8700-711B09156F8F}" type="presOf" srcId="{862F910C-A772-44FD-9E60-ECB9DB56BC50}" destId="{6770B467-242D-442C-85BB-AA7A97DA8DAD}" srcOrd="0" destOrd="0" presId="urn:microsoft.com/office/officeart/2005/8/layout/orgChart1"/>
    <dgm:cxn modelId="{4277810F-34EC-4801-9697-A27EE376B6E4}" srcId="{28124267-D64F-49AC-A57A-2AD1AE7E8CF7}" destId="{1E415270-437E-4F38-815F-B63CAE72425F}" srcOrd="2" destOrd="0" parTransId="{DB77E51E-422B-441D-B1A8-0B5E67C8ED8A}" sibTransId="{D9F8A99D-3BB3-49BB-958B-A364C9998A20}"/>
    <dgm:cxn modelId="{381A49EA-CBB7-46EE-ACE4-86DEF71024F1}" type="presOf" srcId="{1B81C95C-0092-4E57-BDD2-C5D947ED4147}" destId="{F0D80986-A0B8-41F9-B46E-88DC1CF34F73}" srcOrd="1" destOrd="0" presId="urn:microsoft.com/office/officeart/2005/8/layout/orgChart1"/>
    <dgm:cxn modelId="{CF50C798-6CA5-48F5-9BF3-70F7234BB8A6}" srcId="{82800225-CA96-4502-9DCF-C0FCC9D96AEF}" destId="{610169B8-9A03-49C8-807B-EF8E13EA0614}" srcOrd="0" destOrd="0" parTransId="{DB2625C2-EBB9-4872-9D85-845999DF5B97}" sibTransId="{B09AD810-DE5D-4140-B950-32A86E6EB04D}"/>
    <dgm:cxn modelId="{4BA3EA44-C25D-4300-BD61-11E9D52F604F}" srcId="{F2618D8A-0FA1-4C64-BFB0-4F1B87F602D4}" destId="{6F0C81AF-B6BB-4C26-B68F-4FC6B74F3FB6}" srcOrd="3" destOrd="0" parTransId="{6E74A7D6-8A87-4694-A68C-D4E5BD5F5381}" sibTransId="{4F486147-18E6-4A20-AB59-5A09D23492F6}"/>
    <dgm:cxn modelId="{30D11B5E-0211-4B45-BFCD-74791C88F8A8}" type="presOf" srcId="{1B81C95C-0092-4E57-BDD2-C5D947ED4147}" destId="{AAE8A290-CA69-4ADA-96B5-EFC21690DEEF}" srcOrd="0" destOrd="0" presId="urn:microsoft.com/office/officeart/2005/8/layout/orgChart1"/>
    <dgm:cxn modelId="{C9AEB61B-950C-42AE-9487-BE98CD138632}" type="presOf" srcId="{0B28EBF8-4B1A-4B6E-BB67-6B8105775D30}" destId="{16F6F2D9-1371-4B4A-8D8D-62447129FEEB}" srcOrd="1" destOrd="0" presId="urn:microsoft.com/office/officeart/2005/8/layout/orgChart1"/>
    <dgm:cxn modelId="{14D27AB5-729C-4E57-876B-F8E78FDD78FE}" type="presOf" srcId="{610169B8-9A03-49C8-807B-EF8E13EA0614}" destId="{12C05ED7-6599-4490-BD6D-663F959EBC0A}" srcOrd="0" destOrd="0" presId="urn:microsoft.com/office/officeart/2005/8/layout/orgChart1"/>
    <dgm:cxn modelId="{CBED3A78-32DF-412E-B616-A66D80F9B5C5}" srcId="{0BAC0F2B-6214-4065-966D-9FAE3FA97128}" destId="{28124267-D64F-49AC-A57A-2AD1AE7E8CF7}" srcOrd="0" destOrd="0" parTransId="{74C6F20B-A25E-4FDA-B0A6-E4D221AAF6B2}" sibTransId="{11A4F92C-7E50-4C07-A8A6-68A8881E07D8}"/>
    <dgm:cxn modelId="{AF1669B1-EF01-4433-97CA-80EBBF104CD9}" type="presOf" srcId="{610169B8-9A03-49C8-807B-EF8E13EA0614}" destId="{C0CE2D6F-1AE6-4DE9-8A9B-BAFFC836ABFE}" srcOrd="1" destOrd="0" presId="urn:microsoft.com/office/officeart/2005/8/layout/orgChart1"/>
    <dgm:cxn modelId="{4750BC22-FB0A-49E3-A7E2-E5444302C197}" type="presOf" srcId="{6E74A7D6-8A87-4694-A68C-D4E5BD5F5381}" destId="{3227F355-72F2-48B4-A699-A73EDE056AA8}" srcOrd="0" destOrd="0" presId="urn:microsoft.com/office/officeart/2005/8/layout/orgChart1"/>
    <dgm:cxn modelId="{15EC80BD-0167-4AFB-9A96-298C8F169DF4}" type="presOf" srcId="{BC6434B9-1363-4C59-B188-FCF21C537BF7}" destId="{A68FC554-DDE6-4F43-9891-5DC63F972869}" srcOrd="0" destOrd="0" presId="urn:microsoft.com/office/officeart/2005/8/layout/orgChart1"/>
    <dgm:cxn modelId="{02FC383C-C9AA-4F8A-B522-45614B59A979}" srcId="{1E415270-437E-4F38-815F-B63CAE72425F}" destId="{48A8F31D-F42E-4213-8E50-0A8931C4D2C6}" srcOrd="0" destOrd="0" parTransId="{1D0171BF-F3D1-4DF3-8338-E23C0B548FC5}" sibTransId="{7EA281E5-84A0-4942-B398-C9BCFB99BE32}"/>
    <dgm:cxn modelId="{86DAB759-48F6-430B-8CF3-4BE55A971A9A}" type="presOf" srcId="{0B28EBF8-4B1A-4B6E-BB67-6B8105775D30}" destId="{1FFD854A-FAB8-4304-9528-DC83023F6E40}" srcOrd="0" destOrd="0" presId="urn:microsoft.com/office/officeart/2005/8/layout/orgChart1"/>
    <dgm:cxn modelId="{6810E12F-5C2E-459F-A415-3D3CBD8AF8D6}" type="presOf" srcId="{1E415270-437E-4F38-815F-B63CAE72425F}" destId="{271AFB49-655D-4BC4-ABEC-E497D6E0E95F}" srcOrd="0" destOrd="0" presId="urn:microsoft.com/office/officeart/2005/8/layout/orgChart1"/>
    <dgm:cxn modelId="{79018E23-A9C3-4EE9-9052-17ABEBF79F2D}" type="presOf" srcId="{1208BFBA-320A-47DB-8371-59E487FC8D83}" destId="{FCE1049F-A349-4EC1-819D-71229AE497A4}" srcOrd="0" destOrd="0" presId="urn:microsoft.com/office/officeart/2005/8/layout/orgChart1"/>
    <dgm:cxn modelId="{EDB7B94B-611D-4626-BE1D-927AAA716BDF}" type="presOf" srcId="{0BAC0F2B-6214-4065-966D-9FAE3FA97128}" destId="{D73BC5AE-D70D-4E32-A11D-0EF1862E3638}" srcOrd="0" destOrd="0" presId="urn:microsoft.com/office/officeart/2005/8/layout/orgChart1"/>
    <dgm:cxn modelId="{CFD31484-BF9B-4CED-BEB8-705C29F2B457}" type="presOf" srcId="{58CC9CE5-18EA-40FF-872B-71C321F95C88}" destId="{E65B78D7-0109-4024-ABD0-9798F08D6EE0}" srcOrd="0" destOrd="0" presId="urn:microsoft.com/office/officeart/2005/8/layout/orgChart1"/>
    <dgm:cxn modelId="{5F99D014-3C1E-45CC-81B2-D67C68E17F9D}" type="presOf" srcId="{E69BCA0B-F47B-4C47-B73B-1B5F2789E078}" destId="{FA714987-DDDF-4F47-B679-725E183B076A}" srcOrd="1" destOrd="0" presId="urn:microsoft.com/office/officeart/2005/8/layout/orgChart1"/>
    <dgm:cxn modelId="{FEC53BED-54D8-492F-8C12-23FD57DC6059}" type="presOf" srcId="{30D3988E-1293-4C42-B6D2-25832CD2F3A7}" destId="{A7906DC0-9D7A-42D3-8B18-0781D9EC6EDD}" srcOrd="0" destOrd="0" presId="urn:microsoft.com/office/officeart/2005/8/layout/orgChart1"/>
    <dgm:cxn modelId="{0FF8FDAA-E31C-488A-A4F7-9E56D83D01B1}" type="presOf" srcId="{FAD5BC37-794C-4DE9-A2E7-60DE1C681F0E}" destId="{748B45FB-90FE-42AA-A5BD-C3EF98FBA922}" srcOrd="0" destOrd="0" presId="urn:microsoft.com/office/officeart/2005/8/layout/orgChart1"/>
    <dgm:cxn modelId="{112ACC9C-798F-4C14-ABF1-C4ADC608D678}" type="presOf" srcId="{F2618D8A-0FA1-4C64-BFB0-4F1B87F602D4}" destId="{FE4FB5EE-B34E-4471-8801-9C7FC4038404}" srcOrd="0" destOrd="0" presId="urn:microsoft.com/office/officeart/2005/8/layout/orgChart1"/>
    <dgm:cxn modelId="{66FC4EC2-8DE0-45F3-A612-172A386AB596}" srcId="{30D3988E-1293-4C42-B6D2-25832CD2F3A7}" destId="{E69BCA0B-F47B-4C47-B73B-1B5F2789E078}" srcOrd="0" destOrd="0" parTransId="{54E9EDD4-E302-4A8A-9E03-FBCC38620BB5}" sibTransId="{DD857193-E625-4F8F-BEDF-2BEA3B005CBD}"/>
    <dgm:cxn modelId="{A92D038B-74AC-423C-8E93-7DC5E8FE503B}" srcId="{82800225-CA96-4502-9DCF-C0FCC9D96AEF}" destId="{0B28EBF8-4B1A-4B6E-BB67-6B8105775D30}" srcOrd="1" destOrd="0" parTransId="{87D02DE1-E464-4E17-B3B9-BFC22D31DD4B}" sibTransId="{CA05E6F9-4952-4EFE-92B6-E19B87F6663D}"/>
    <dgm:cxn modelId="{BC6F05FF-B9F7-4A6D-9B56-BA8C3E54C415}" srcId="{F2618D8A-0FA1-4C64-BFB0-4F1B87F602D4}" destId="{583D1FAC-041A-4342-AD2B-52B1803909B0}" srcOrd="1" destOrd="0" parTransId="{2C755B8F-D47F-458C-B939-8B7A98016933}" sibTransId="{0B3227CA-0095-4493-BC70-3270E05140AC}"/>
    <dgm:cxn modelId="{D1F8E4CD-22AA-4FA1-97A0-EBB01CC6C2C2}" type="presOf" srcId="{82800225-CA96-4502-9DCF-C0FCC9D96AEF}" destId="{0135EA03-E353-40DF-B54D-0E8A1552F345}" srcOrd="0" destOrd="0" presId="urn:microsoft.com/office/officeart/2005/8/layout/orgChart1"/>
    <dgm:cxn modelId="{3F814AFC-3240-4C22-B045-F08EECA01777}" type="presOf" srcId="{915380A5-5114-479C-B369-EA00704FC039}" destId="{A5320D04-4F72-4E95-9E2C-46E42B69010A}" srcOrd="0" destOrd="0" presId="urn:microsoft.com/office/officeart/2005/8/layout/orgChart1"/>
    <dgm:cxn modelId="{E3AE41A4-2124-402F-958E-270785B1AF2D}" type="presOf" srcId="{48A8F31D-F42E-4213-8E50-0A8931C4D2C6}" destId="{A1191325-4BA2-479F-ADCB-32D78D79212B}" srcOrd="0" destOrd="0" presId="urn:microsoft.com/office/officeart/2005/8/layout/orgChart1"/>
    <dgm:cxn modelId="{881C740D-F0CE-4658-B213-46A374A0973B}" type="presOf" srcId="{1D0171BF-F3D1-4DF3-8338-E23C0B548FC5}" destId="{9674B1CA-155F-4856-A090-054E198BA097}" srcOrd="0" destOrd="0" presId="urn:microsoft.com/office/officeart/2005/8/layout/orgChart1"/>
    <dgm:cxn modelId="{FB442329-5370-4633-A1F5-6B7660C1FF11}" type="presOf" srcId="{4E7DEED3-4185-480B-B0FE-17DFCFC44A29}" destId="{8D501E81-703D-461E-A371-9A99D62FC4E9}" srcOrd="0" destOrd="0" presId="urn:microsoft.com/office/officeart/2005/8/layout/orgChart1"/>
    <dgm:cxn modelId="{3C148EC3-72C7-4134-A587-D3CF8402DE43}" type="presOf" srcId="{54E9EDD4-E302-4A8A-9E03-FBCC38620BB5}" destId="{FA8EF9FE-580B-4DA0-B5BE-1031D5B6E83C}" srcOrd="0" destOrd="0" presId="urn:microsoft.com/office/officeart/2005/8/layout/orgChart1"/>
    <dgm:cxn modelId="{CC927A80-03DA-458B-9E7D-6FE035704134}" srcId="{F2618D8A-0FA1-4C64-BFB0-4F1B87F602D4}" destId="{BCEADC25-A4E5-4649-93A4-F9CBFBF22BB3}" srcOrd="0" destOrd="0" parTransId="{FAD5BC37-794C-4DE9-A2E7-60DE1C681F0E}" sibTransId="{7FC6EDC4-3BCC-481D-83B0-33EAC66B6F60}"/>
    <dgm:cxn modelId="{6359C084-9B21-4C23-920D-9B807CA3C81C}" type="presOf" srcId="{3A4B4A0A-7E5C-4C21-8F76-4A3C17880BB7}" destId="{E587B5B8-839D-4C85-AFCB-9524399F9F4B}" srcOrd="0" destOrd="0" presId="urn:microsoft.com/office/officeart/2005/8/layout/orgChart1"/>
    <dgm:cxn modelId="{F92840DB-F787-43EE-85A4-270B815DA93B}" type="presOf" srcId="{BC6434B9-1363-4C59-B188-FCF21C537BF7}" destId="{82458337-9476-45A7-BC63-3F583DDCCC39}" srcOrd="1" destOrd="0" presId="urn:microsoft.com/office/officeart/2005/8/layout/orgChart1"/>
    <dgm:cxn modelId="{9961C901-E316-47C1-9067-BA821AEE6862}" srcId="{1E415270-437E-4F38-815F-B63CAE72425F}" destId="{1B81C95C-0092-4E57-BDD2-C5D947ED4147}" srcOrd="1" destOrd="0" parTransId="{58CC9CE5-18EA-40FF-872B-71C321F95C88}" sibTransId="{C2EFC496-6B27-4003-9B6C-8942608FE39B}"/>
    <dgm:cxn modelId="{0AB44189-0E69-4414-AEF0-2DCA68FB93F5}" srcId="{30D3988E-1293-4C42-B6D2-25832CD2F3A7}" destId="{1208BFBA-320A-47DB-8371-59E487FC8D83}" srcOrd="1" destOrd="0" parTransId="{915380A5-5114-479C-B369-EA00704FC039}" sibTransId="{0641E0EE-4079-43A8-B0FC-0619CE34A411}"/>
    <dgm:cxn modelId="{10C1AC55-CCF0-4E75-9F82-890EAA7E88CC}" srcId="{28124267-D64F-49AC-A57A-2AD1AE7E8CF7}" destId="{30D3988E-1293-4C42-B6D2-25832CD2F3A7}" srcOrd="0" destOrd="0" parTransId="{33A49CE3-80E1-4851-B957-30FEFF61FF63}" sibTransId="{3389E7EB-6581-4B1B-9607-E2492CFA85DE}"/>
    <dgm:cxn modelId="{3FF8B466-2311-4220-9E0F-F69DC53CD42A}" type="presOf" srcId="{246EEF34-984D-4CAA-99EA-042DEB94BA30}" destId="{121D13DC-1885-429B-8318-F46156291BF0}" srcOrd="0" destOrd="0" presId="urn:microsoft.com/office/officeart/2005/8/layout/orgChart1"/>
    <dgm:cxn modelId="{96A31F4E-0CC2-4C7B-A2EF-F0CC2072224E}" type="presOf" srcId="{BCEADC25-A4E5-4649-93A4-F9CBFBF22BB3}" destId="{D24704D2-8F14-46D8-B27E-6E2EFC94C3A0}" srcOrd="1" destOrd="0" presId="urn:microsoft.com/office/officeart/2005/8/layout/orgChart1"/>
    <dgm:cxn modelId="{88791A4C-72F8-48C4-ABBC-13AC54334615}" srcId="{F2618D8A-0FA1-4C64-BFB0-4F1B87F602D4}" destId="{BC6434B9-1363-4C59-B188-FCF21C537BF7}" srcOrd="2" destOrd="0" parTransId="{4E7DEED3-4185-480B-B0FE-17DFCFC44A29}" sibTransId="{63AAF7A8-7348-4644-AFD5-2FF63A7293D1}"/>
    <dgm:cxn modelId="{19CCD1C1-B065-40B8-BACB-88110820E670}" type="presOf" srcId="{DB2625C2-EBB9-4872-9D85-845999DF5B97}" destId="{853FA8FA-5501-419F-9C5C-2D2366F45FBD}" srcOrd="0" destOrd="0" presId="urn:microsoft.com/office/officeart/2005/8/layout/orgChart1"/>
    <dgm:cxn modelId="{A10DD37F-0E5A-4FFA-A5BB-DFB27713F9BF}" type="presOf" srcId="{9F89867C-4F36-46F9-A327-AEAD033B1D5B}" destId="{7FFF8234-7ED1-43AC-8606-2EEA0626617A}" srcOrd="0" destOrd="0" presId="urn:microsoft.com/office/officeart/2005/8/layout/orgChart1"/>
    <dgm:cxn modelId="{C35689BD-B770-4B34-BF65-1DF963A0610B}" srcId="{30D3988E-1293-4C42-B6D2-25832CD2F3A7}" destId="{EAD7E068-28D1-4D29-AC79-D15F06DAD311}" srcOrd="2" destOrd="0" parTransId="{9F89867C-4F36-46F9-A327-AEAD033B1D5B}" sibTransId="{27274161-5E9D-4B7A-B755-E4481075F5B3}"/>
    <dgm:cxn modelId="{2142F37D-A22F-4DEE-AE93-470B4D3D6D0E}" type="presOf" srcId="{28124267-D64F-49AC-A57A-2AD1AE7E8CF7}" destId="{31CD2BB8-420A-471B-940F-4B78A2200FEB}" srcOrd="0" destOrd="0" presId="urn:microsoft.com/office/officeart/2005/8/layout/orgChart1"/>
    <dgm:cxn modelId="{0BCBA565-6F94-49D0-9BCE-6183E9CD396B}" type="presOf" srcId="{6F0C81AF-B6BB-4C26-B68F-4FC6B74F3FB6}" destId="{DBC62C72-2F06-4356-81E3-F27B135A44B6}" srcOrd="1" destOrd="0" presId="urn:microsoft.com/office/officeart/2005/8/layout/orgChart1"/>
    <dgm:cxn modelId="{F2C0AE8E-CD7A-4FDA-98B1-6882294E4A70}" srcId="{28124267-D64F-49AC-A57A-2AD1AE7E8CF7}" destId="{F2618D8A-0FA1-4C64-BFB0-4F1B87F602D4}" srcOrd="1" destOrd="0" parTransId="{862F910C-A772-44FD-9E60-ECB9DB56BC50}" sibTransId="{C5252C3F-DE0B-4AEC-AB6B-AC614204501F}"/>
    <dgm:cxn modelId="{E93599DB-0DA2-4EAC-90BE-08FA81180593}" srcId="{28124267-D64F-49AC-A57A-2AD1AE7E8CF7}" destId="{82800225-CA96-4502-9DCF-C0FCC9D96AEF}" srcOrd="3" destOrd="0" parTransId="{3A4B4A0A-7E5C-4C21-8F76-4A3C17880BB7}" sibTransId="{0029C8A3-6BA2-4C3D-AAAC-7A78F660F4EE}"/>
    <dgm:cxn modelId="{05F595A6-858C-46CD-A5E8-B7278AC333FC}" type="presOf" srcId="{E69BCA0B-F47B-4C47-B73B-1B5F2789E078}" destId="{9119D23E-ED0D-4742-ABC2-2260707ACC21}" srcOrd="0" destOrd="0" presId="urn:microsoft.com/office/officeart/2005/8/layout/orgChart1"/>
    <dgm:cxn modelId="{5031DB2E-3FBD-469C-8CE2-E6A073D52550}" type="presParOf" srcId="{D73BC5AE-D70D-4E32-A11D-0EF1862E3638}" destId="{1B44F9C8-6981-4986-9D01-6FCB449D664D}" srcOrd="0" destOrd="0" presId="urn:microsoft.com/office/officeart/2005/8/layout/orgChart1"/>
    <dgm:cxn modelId="{B7F6C30A-4024-4B7F-BF98-C0CE9C0FB610}" type="presParOf" srcId="{1B44F9C8-6981-4986-9D01-6FCB449D664D}" destId="{35F66E5D-64F8-4623-B5D4-ABF7D2F75189}" srcOrd="0" destOrd="0" presId="urn:microsoft.com/office/officeart/2005/8/layout/orgChart1"/>
    <dgm:cxn modelId="{856F97D0-C53F-4433-9823-6F87B2720047}" type="presParOf" srcId="{35F66E5D-64F8-4623-B5D4-ABF7D2F75189}" destId="{31CD2BB8-420A-471B-940F-4B78A2200FEB}" srcOrd="0" destOrd="0" presId="urn:microsoft.com/office/officeart/2005/8/layout/orgChart1"/>
    <dgm:cxn modelId="{951912AB-741F-44E8-B1E4-E01559087B32}" type="presParOf" srcId="{35F66E5D-64F8-4623-B5D4-ABF7D2F75189}" destId="{B9F421CB-3FDF-4830-988D-0BF86A51F1AD}" srcOrd="1" destOrd="0" presId="urn:microsoft.com/office/officeart/2005/8/layout/orgChart1"/>
    <dgm:cxn modelId="{DB9051FA-038E-4683-9031-29FFBB8EF899}" type="presParOf" srcId="{1B44F9C8-6981-4986-9D01-6FCB449D664D}" destId="{3C93E219-E792-4285-945A-7207B8E15410}" srcOrd="1" destOrd="0" presId="urn:microsoft.com/office/officeart/2005/8/layout/orgChart1"/>
    <dgm:cxn modelId="{4580E3BD-3DA2-413E-9F54-E585C6874E57}" type="presParOf" srcId="{3C93E219-E792-4285-945A-7207B8E15410}" destId="{B1FC6831-2740-4397-80A4-526F05826B9E}" srcOrd="0" destOrd="0" presId="urn:microsoft.com/office/officeart/2005/8/layout/orgChart1"/>
    <dgm:cxn modelId="{893655F4-30D2-449C-A1AD-DB68A99D8038}" type="presParOf" srcId="{3C93E219-E792-4285-945A-7207B8E15410}" destId="{33553B96-DCCC-48D2-BF4F-9ED0179B5069}" srcOrd="1" destOrd="0" presId="urn:microsoft.com/office/officeart/2005/8/layout/orgChart1"/>
    <dgm:cxn modelId="{6FB609BF-F7F3-4472-9DC4-0BFD7FE22E29}" type="presParOf" srcId="{33553B96-DCCC-48D2-BF4F-9ED0179B5069}" destId="{551B7F52-E41B-4CE5-8DC8-139A58510D55}" srcOrd="0" destOrd="0" presId="urn:microsoft.com/office/officeart/2005/8/layout/orgChart1"/>
    <dgm:cxn modelId="{18E3A0A7-2577-4A2B-B743-60B6A46058EA}" type="presParOf" srcId="{551B7F52-E41B-4CE5-8DC8-139A58510D55}" destId="{A7906DC0-9D7A-42D3-8B18-0781D9EC6EDD}" srcOrd="0" destOrd="0" presId="urn:microsoft.com/office/officeart/2005/8/layout/orgChart1"/>
    <dgm:cxn modelId="{5341A033-A97E-4726-B210-4A767889EE27}" type="presParOf" srcId="{551B7F52-E41B-4CE5-8DC8-139A58510D55}" destId="{2047DAE9-BEBC-4BF8-A04D-D0970C886640}" srcOrd="1" destOrd="0" presId="urn:microsoft.com/office/officeart/2005/8/layout/orgChart1"/>
    <dgm:cxn modelId="{A326D3CB-7D08-4E92-A0DC-F393AFD0AF7B}" type="presParOf" srcId="{33553B96-DCCC-48D2-BF4F-9ED0179B5069}" destId="{1DA56849-BADB-4839-9612-BC2C36CE6036}" srcOrd="1" destOrd="0" presId="urn:microsoft.com/office/officeart/2005/8/layout/orgChart1"/>
    <dgm:cxn modelId="{1D169F1A-DCBF-49E2-B6A3-4E028F7C550C}" type="presParOf" srcId="{1DA56849-BADB-4839-9612-BC2C36CE6036}" destId="{FA8EF9FE-580B-4DA0-B5BE-1031D5B6E83C}" srcOrd="0" destOrd="0" presId="urn:microsoft.com/office/officeart/2005/8/layout/orgChart1"/>
    <dgm:cxn modelId="{02FC5C50-F815-4FC0-B078-6F33D7535D93}" type="presParOf" srcId="{1DA56849-BADB-4839-9612-BC2C36CE6036}" destId="{0D9CFADE-B7A6-478B-9D59-D2C8F9EC02BC}" srcOrd="1" destOrd="0" presId="urn:microsoft.com/office/officeart/2005/8/layout/orgChart1"/>
    <dgm:cxn modelId="{7F2B745C-C278-4763-B357-0B13AC2BFFAF}" type="presParOf" srcId="{0D9CFADE-B7A6-478B-9D59-D2C8F9EC02BC}" destId="{3A1D7C8F-DA01-437F-819B-E80A1F117946}" srcOrd="0" destOrd="0" presId="urn:microsoft.com/office/officeart/2005/8/layout/orgChart1"/>
    <dgm:cxn modelId="{3966DDCC-167D-4FD7-9675-64BCE35CB6DF}" type="presParOf" srcId="{3A1D7C8F-DA01-437F-819B-E80A1F117946}" destId="{9119D23E-ED0D-4742-ABC2-2260707ACC21}" srcOrd="0" destOrd="0" presId="urn:microsoft.com/office/officeart/2005/8/layout/orgChart1"/>
    <dgm:cxn modelId="{10C98626-BD90-4733-8B4D-B2E4FA1CF396}" type="presParOf" srcId="{3A1D7C8F-DA01-437F-819B-E80A1F117946}" destId="{FA714987-DDDF-4F47-B679-725E183B076A}" srcOrd="1" destOrd="0" presId="urn:microsoft.com/office/officeart/2005/8/layout/orgChart1"/>
    <dgm:cxn modelId="{762F32BB-23C5-46F0-86F5-88F628B09ADF}" type="presParOf" srcId="{0D9CFADE-B7A6-478B-9D59-D2C8F9EC02BC}" destId="{441481C1-C61A-44F6-A19D-EE19CC7E755D}" srcOrd="1" destOrd="0" presId="urn:microsoft.com/office/officeart/2005/8/layout/orgChart1"/>
    <dgm:cxn modelId="{BE49A11D-AA21-40AB-8311-3065FA99A570}" type="presParOf" srcId="{0D9CFADE-B7A6-478B-9D59-D2C8F9EC02BC}" destId="{BF8E5523-030C-456E-8B23-13C8079E600F}" srcOrd="2" destOrd="0" presId="urn:microsoft.com/office/officeart/2005/8/layout/orgChart1"/>
    <dgm:cxn modelId="{903ADA5B-D44D-4F84-BDB3-6FDAEEF10B74}" type="presParOf" srcId="{1DA56849-BADB-4839-9612-BC2C36CE6036}" destId="{A5320D04-4F72-4E95-9E2C-46E42B69010A}" srcOrd="2" destOrd="0" presId="urn:microsoft.com/office/officeart/2005/8/layout/orgChart1"/>
    <dgm:cxn modelId="{F0472C9C-36F0-4956-9E45-CDC3A83B3E76}" type="presParOf" srcId="{1DA56849-BADB-4839-9612-BC2C36CE6036}" destId="{7C9F050F-2888-47D5-8CE8-7FCE37907253}" srcOrd="3" destOrd="0" presId="urn:microsoft.com/office/officeart/2005/8/layout/orgChart1"/>
    <dgm:cxn modelId="{41957EC9-D9BC-4E59-9075-0565F8DF6F4D}" type="presParOf" srcId="{7C9F050F-2888-47D5-8CE8-7FCE37907253}" destId="{614EAF18-FE6C-40B0-9AC0-C93960587D83}" srcOrd="0" destOrd="0" presId="urn:microsoft.com/office/officeart/2005/8/layout/orgChart1"/>
    <dgm:cxn modelId="{11FC0372-DA77-4E64-833A-49B54B4DD2E2}" type="presParOf" srcId="{614EAF18-FE6C-40B0-9AC0-C93960587D83}" destId="{FCE1049F-A349-4EC1-819D-71229AE497A4}" srcOrd="0" destOrd="0" presId="urn:microsoft.com/office/officeart/2005/8/layout/orgChart1"/>
    <dgm:cxn modelId="{34AF2771-3C49-49E1-B6E2-ACB109169D54}" type="presParOf" srcId="{614EAF18-FE6C-40B0-9AC0-C93960587D83}" destId="{DECE56BA-84D0-4A65-9DF9-DAE4C1DDF161}" srcOrd="1" destOrd="0" presId="urn:microsoft.com/office/officeart/2005/8/layout/orgChart1"/>
    <dgm:cxn modelId="{D4688F8C-0D20-4863-96F7-048566C0983F}" type="presParOf" srcId="{7C9F050F-2888-47D5-8CE8-7FCE37907253}" destId="{D07BBFDB-D1DC-416A-89AA-7E7061BC44D2}" srcOrd="1" destOrd="0" presId="urn:microsoft.com/office/officeart/2005/8/layout/orgChart1"/>
    <dgm:cxn modelId="{01AA9B45-8C82-4B25-82A4-E6113A4B75FE}" type="presParOf" srcId="{7C9F050F-2888-47D5-8CE8-7FCE37907253}" destId="{85AA79FF-F6F0-4EE8-8D58-C8204E15EAB0}" srcOrd="2" destOrd="0" presId="urn:microsoft.com/office/officeart/2005/8/layout/orgChart1"/>
    <dgm:cxn modelId="{CD23671C-68AC-40FA-98DA-EE2927A99296}" type="presParOf" srcId="{1DA56849-BADB-4839-9612-BC2C36CE6036}" destId="{7FFF8234-7ED1-43AC-8606-2EEA0626617A}" srcOrd="4" destOrd="0" presId="urn:microsoft.com/office/officeart/2005/8/layout/orgChart1"/>
    <dgm:cxn modelId="{51713976-AA6A-4A67-9718-FEAC3EA435ED}" type="presParOf" srcId="{1DA56849-BADB-4839-9612-BC2C36CE6036}" destId="{171093E4-DE27-4FA9-91FC-8309F31D8252}" srcOrd="5" destOrd="0" presId="urn:microsoft.com/office/officeart/2005/8/layout/orgChart1"/>
    <dgm:cxn modelId="{03D8DCAC-2F16-4165-A8B0-271C1FA5CDA8}" type="presParOf" srcId="{171093E4-DE27-4FA9-91FC-8309F31D8252}" destId="{CA44B594-D7A0-45FE-97A9-DF046FE321BF}" srcOrd="0" destOrd="0" presId="urn:microsoft.com/office/officeart/2005/8/layout/orgChart1"/>
    <dgm:cxn modelId="{1EE3C741-0654-4651-898C-3F8B5A10D42A}" type="presParOf" srcId="{CA44B594-D7A0-45FE-97A9-DF046FE321BF}" destId="{F470CF25-839A-4A28-A55B-490BF2FD1A24}" srcOrd="0" destOrd="0" presId="urn:microsoft.com/office/officeart/2005/8/layout/orgChart1"/>
    <dgm:cxn modelId="{78E6A8DA-C851-4405-B5FD-F229373B3F1C}" type="presParOf" srcId="{CA44B594-D7A0-45FE-97A9-DF046FE321BF}" destId="{17B48505-B04D-42EF-AB27-5118A91A9846}" srcOrd="1" destOrd="0" presId="urn:microsoft.com/office/officeart/2005/8/layout/orgChart1"/>
    <dgm:cxn modelId="{5FD899C2-CA7E-47D1-8327-7611E906367A}" type="presParOf" srcId="{171093E4-DE27-4FA9-91FC-8309F31D8252}" destId="{F3A4CF97-BFD3-4C74-9DCD-B6A561ABE3F5}" srcOrd="1" destOrd="0" presId="urn:microsoft.com/office/officeart/2005/8/layout/orgChart1"/>
    <dgm:cxn modelId="{06C024EB-2B19-4DC8-A130-BC756A5E934C}" type="presParOf" srcId="{171093E4-DE27-4FA9-91FC-8309F31D8252}" destId="{E86E690A-06ED-4643-ABDA-7892B9AE61FE}" srcOrd="2" destOrd="0" presId="urn:microsoft.com/office/officeart/2005/8/layout/orgChart1"/>
    <dgm:cxn modelId="{F4D67578-5E91-4F50-8654-77860FF98377}" type="presParOf" srcId="{1DA56849-BADB-4839-9612-BC2C36CE6036}" destId="{121D13DC-1885-429B-8318-F46156291BF0}" srcOrd="6" destOrd="0" presId="urn:microsoft.com/office/officeart/2005/8/layout/orgChart1"/>
    <dgm:cxn modelId="{BEC129DF-93F0-422D-B1F8-F270A0D4CF18}" type="presParOf" srcId="{1DA56849-BADB-4839-9612-BC2C36CE6036}" destId="{61FEBC0E-B23F-4A73-B9D0-E688C4A738D9}" srcOrd="7" destOrd="0" presId="urn:microsoft.com/office/officeart/2005/8/layout/orgChart1"/>
    <dgm:cxn modelId="{70FBD8F9-9597-4C63-85CE-7ACB54DF28B9}" type="presParOf" srcId="{61FEBC0E-B23F-4A73-B9D0-E688C4A738D9}" destId="{0987BE98-3B53-4234-9D57-7572FA754A2C}" srcOrd="0" destOrd="0" presId="urn:microsoft.com/office/officeart/2005/8/layout/orgChart1"/>
    <dgm:cxn modelId="{BB927DD8-A976-4999-AAD4-EFBEB44F4935}" type="presParOf" srcId="{0987BE98-3B53-4234-9D57-7572FA754A2C}" destId="{F3468333-1847-4D47-95E9-F9362D132007}" srcOrd="0" destOrd="0" presId="urn:microsoft.com/office/officeart/2005/8/layout/orgChart1"/>
    <dgm:cxn modelId="{B5072433-FF97-4FCE-8224-1BCCC671E0DB}" type="presParOf" srcId="{0987BE98-3B53-4234-9D57-7572FA754A2C}" destId="{8020FD3F-FEDA-4318-B07C-2A5D22EB772C}" srcOrd="1" destOrd="0" presId="urn:microsoft.com/office/officeart/2005/8/layout/orgChart1"/>
    <dgm:cxn modelId="{768DF72A-A3B3-4E1E-A8FB-69FADA5A1BFD}" type="presParOf" srcId="{61FEBC0E-B23F-4A73-B9D0-E688C4A738D9}" destId="{F43FA36A-B4C1-428F-BE5D-6DA775DB1638}" srcOrd="1" destOrd="0" presId="urn:microsoft.com/office/officeart/2005/8/layout/orgChart1"/>
    <dgm:cxn modelId="{1372EEF9-73C5-4204-9B3A-9FD431489BC5}" type="presParOf" srcId="{61FEBC0E-B23F-4A73-B9D0-E688C4A738D9}" destId="{271FCF26-8A82-4DE7-940E-C138DFC22B88}" srcOrd="2" destOrd="0" presId="urn:microsoft.com/office/officeart/2005/8/layout/orgChart1"/>
    <dgm:cxn modelId="{E51F4ECE-610B-4FBB-A1F9-4A2FE6D462E2}" type="presParOf" srcId="{33553B96-DCCC-48D2-BF4F-9ED0179B5069}" destId="{295D43B0-ACE0-485B-AF12-B7D269B2B243}" srcOrd="2" destOrd="0" presId="urn:microsoft.com/office/officeart/2005/8/layout/orgChart1"/>
    <dgm:cxn modelId="{7140B1DF-4B55-45E0-A80F-D315DC35FF8B}" type="presParOf" srcId="{3C93E219-E792-4285-945A-7207B8E15410}" destId="{6770B467-242D-442C-85BB-AA7A97DA8DAD}" srcOrd="2" destOrd="0" presId="urn:microsoft.com/office/officeart/2005/8/layout/orgChart1"/>
    <dgm:cxn modelId="{2F91BAF8-9636-45ED-9A0E-74FE6A26B035}" type="presParOf" srcId="{3C93E219-E792-4285-945A-7207B8E15410}" destId="{07C64010-5F8A-4494-BFD1-FE19095AF6D0}" srcOrd="3" destOrd="0" presId="urn:microsoft.com/office/officeart/2005/8/layout/orgChart1"/>
    <dgm:cxn modelId="{BF57266F-550A-4BCF-899E-6EF832BF2651}" type="presParOf" srcId="{07C64010-5F8A-4494-BFD1-FE19095AF6D0}" destId="{C41BCC78-B074-42CA-82A7-1B66B95B258C}" srcOrd="0" destOrd="0" presId="urn:microsoft.com/office/officeart/2005/8/layout/orgChart1"/>
    <dgm:cxn modelId="{F1BDB8CC-4152-4F39-A2AC-8B49DAC14416}" type="presParOf" srcId="{C41BCC78-B074-42CA-82A7-1B66B95B258C}" destId="{FE4FB5EE-B34E-4471-8801-9C7FC4038404}" srcOrd="0" destOrd="0" presId="urn:microsoft.com/office/officeart/2005/8/layout/orgChart1"/>
    <dgm:cxn modelId="{0597687D-DB1D-470C-8D72-0341F4F754B6}" type="presParOf" srcId="{C41BCC78-B074-42CA-82A7-1B66B95B258C}" destId="{2F48B85A-7BF8-4143-AB3F-9556A4CD43DE}" srcOrd="1" destOrd="0" presId="urn:microsoft.com/office/officeart/2005/8/layout/orgChart1"/>
    <dgm:cxn modelId="{679BA05E-DBD0-4EA4-AFAF-E8917A089F3A}" type="presParOf" srcId="{07C64010-5F8A-4494-BFD1-FE19095AF6D0}" destId="{AACA2DC3-C4D4-44CF-9B63-6F7E7F45CF49}" srcOrd="1" destOrd="0" presId="urn:microsoft.com/office/officeart/2005/8/layout/orgChart1"/>
    <dgm:cxn modelId="{B87EB700-4A04-4464-A52D-557F6F4E53E0}" type="presParOf" srcId="{AACA2DC3-C4D4-44CF-9B63-6F7E7F45CF49}" destId="{748B45FB-90FE-42AA-A5BD-C3EF98FBA922}" srcOrd="0" destOrd="0" presId="urn:microsoft.com/office/officeart/2005/8/layout/orgChart1"/>
    <dgm:cxn modelId="{53E8C969-0CAD-4440-8756-60F50CC4DBC7}" type="presParOf" srcId="{AACA2DC3-C4D4-44CF-9B63-6F7E7F45CF49}" destId="{EC741B78-D27E-4A20-B28F-B6CEBBF83A36}" srcOrd="1" destOrd="0" presId="urn:microsoft.com/office/officeart/2005/8/layout/orgChart1"/>
    <dgm:cxn modelId="{A41A2F5C-1B99-42A2-8A04-E3E53DBEAAD8}" type="presParOf" srcId="{EC741B78-D27E-4A20-B28F-B6CEBBF83A36}" destId="{9293C59B-5FDE-4147-99EA-1AD716B8D6F7}" srcOrd="0" destOrd="0" presId="urn:microsoft.com/office/officeart/2005/8/layout/orgChart1"/>
    <dgm:cxn modelId="{102450BD-E361-4B1B-B78D-058ED291E247}" type="presParOf" srcId="{9293C59B-5FDE-4147-99EA-1AD716B8D6F7}" destId="{9B4A8B7B-9EC2-409F-9EFF-149F051C4E9C}" srcOrd="0" destOrd="0" presId="urn:microsoft.com/office/officeart/2005/8/layout/orgChart1"/>
    <dgm:cxn modelId="{4132787A-40AB-4F6F-BF76-65143F0A1E47}" type="presParOf" srcId="{9293C59B-5FDE-4147-99EA-1AD716B8D6F7}" destId="{D24704D2-8F14-46D8-B27E-6E2EFC94C3A0}" srcOrd="1" destOrd="0" presId="urn:microsoft.com/office/officeart/2005/8/layout/orgChart1"/>
    <dgm:cxn modelId="{11413A3C-A2FE-43F3-B4E5-12B76DBEC7E0}" type="presParOf" srcId="{EC741B78-D27E-4A20-B28F-B6CEBBF83A36}" destId="{0F47D5FC-4D5C-4A34-8883-282CED9AFBF2}" srcOrd="1" destOrd="0" presId="urn:microsoft.com/office/officeart/2005/8/layout/orgChart1"/>
    <dgm:cxn modelId="{E577685C-AC3C-4A79-93AA-D502336A33E7}" type="presParOf" srcId="{EC741B78-D27E-4A20-B28F-B6CEBBF83A36}" destId="{FE7B2C4E-0AAF-4FFA-B7AA-1CF3CAF5E074}" srcOrd="2" destOrd="0" presId="urn:microsoft.com/office/officeart/2005/8/layout/orgChart1"/>
    <dgm:cxn modelId="{52BD773E-D22F-42C2-8F19-4CDD129C5FB9}" type="presParOf" srcId="{AACA2DC3-C4D4-44CF-9B63-6F7E7F45CF49}" destId="{CAF7F820-B49B-4F8A-8B66-ABAB6998656A}" srcOrd="2" destOrd="0" presId="urn:microsoft.com/office/officeart/2005/8/layout/orgChart1"/>
    <dgm:cxn modelId="{432BF099-E82B-465C-9138-40D864AD4C05}" type="presParOf" srcId="{AACA2DC3-C4D4-44CF-9B63-6F7E7F45CF49}" destId="{0AB867F0-742D-40FE-B93D-B3F2BE46E728}" srcOrd="3" destOrd="0" presId="urn:microsoft.com/office/officeart/2005/8/layout/orgChart1"/>
    <dgm:cxn modelId="{DF7F5798-A48E-4A43-A0C1-D4FBDE2EBCEE}" type="presParOf" srcId="{0AB867F0-742D-40FE-B93D-B3F2BE46E728}" destId="{3601A7D5-1B69-471C-96BE-CBA458A2D4D7}" srcOrd="0" destOrd="0" presId="urn:microsoft.com/office/officeart/2005/8/layout/orgChart1"/>
    <dgm:cxn modelId="{627826FC-C4D2-451F-AD4C-D0882F57E490}" type="presParOf" srcId="{3601A7D5-1B69-471C-96BE-CBA458A2D4D7}" destId="{2BED6C29-DBAB-4032-9ABF-5F34CE9775E0}" srcOrd="0" destOrd="0" presId="urn:microsoft.com/office/officeart/2005/8/layout/orgChart1"/>
    <dgm:cxn modelId="{C7C1E227-FEF5-4E65-B984-1AFDB884D931}" type="presParOf" srcId="{3601A7D5-1B69-471C-96BE-CBA458A2D4D7}" destId="{87EA0A65-A652-4C2F-99DF-F66EF139996B}" srcOrd="1" destOrd="0" presId="urn:microsoft.com/office/officeart/2005/8/layout/orgChart1"/>
    <dgm:cxn modelId="{FCFB77A1-0E34-4C57-91D9-D1F6CC63C97B}" type="presParOf" srcId="{0AB867F0-742D-40FE-B93D-B3F2BE46E728}" destId="{2B1724F3-AD10-4CF5-AAED-0CE4D88ED776}" srcOrd="1" destOrd="0" presId="urn:microsoft.com/office/officeart/2005/8/layout/orgChart1"/>
    <dgm:cxn modelId="{A8E95F04-254B-4704-9DC7-2EBBA450E586}" type="presParOf" srcId="{0AB867F0-742D-40FE-B93D-B3F2BE46E728}" destId="{A5C1A971-7912-43B9-8E9D-4D7894BAAA8E}" srcOrd="2" destOrd="0" presId="urn:microsoft.com/office/officeart/2005/8/layout/orgChart1"/>
    <dgm:cxn modelId="{FE3A2ED4-8232-4646-8E18-20F6EE8A5B59}" type="presParOf" srcId="{AACA2DC3-C4D4-44CF-9B63-6F7E7F45CF49}" destId="{8D501E81-703D-461E-A371-9A99D62FC4E9}" srcOrd="4" destOrd="0" presId="urn:microsoft.com/office/officeart/2005/8/layout/orgChart1"/>
    <dgm:cxn modelId="{A619B0F5-F075-4353-A66F-BE5487370281}" type="presParOf" srcId="{AACA2DC3-C4D4-44CF-9B63-6F7E7F45CF49}" destId="{8765FD3D-E571-461D-879F-3F548E4D8450}" srcOrd="5" destOrd="0" presId="urn:microsoft.com/office/officeart/2005/8/layout/orgChart1"/>
    <dgm:cxn modelId="{C88F4D12-1D2B-423F-A5CA-0C5EA6092164}" type="presParOf" srcId="{8765FD3D-E571-461D-879F-3F548E4D8450}" destId="{3DD01C07-4E90-40EF-A257-8646EBF3C918}" srcOrd="0" destOrd="0" presId="urn:microsoft.com/office/officeart/2005/8/layout/orgChart1"/>
    <dgm:cxn modelId="{AE566459-B1BA-444B-9434-DA19CCF9CD6C}" type="presParOf" srcId="{3DD01C07-4E90-40EF-A257-8646EBF3C918}" destId="{A68FC554-DDE6-4F43-9891-5DC63F972869}" srcOrd="0" destOrd="0" presId="urn:microsoft.com/office/officeart/2005/8/layout/orgChart1"/>
    <dgm:cxn modelId="{662E13A4-1022-45B2-9931-3A7C96A77F6D}" type="presParOf" srcId="{3DD01C07-4E90-40EF-A257-8646EBF3C918}" destId="{82458337-9476-45A7-BC63-3F583DDCCC39}" srcOrd="1" destOrd="0" presId="urn:microsoft.com/office/officeart/2005/8/layout/orgChart1"/>
    <dgm:cxn modelId="{529C865F-66EA-4F0D-8C5B-5274343864A3}" type="presParOf" srcId="{8765FD3D-E571-461D-879F-3F548E4D8450}" destId="{9CE02795-DD02-44A5-9305-AB8CC6CBE45F}" srcOrd="1" destOrd="0" presId="urn:microsoft.com/office/officeart/2005/8/layout/orgChart1"/>
    <dgm:cxn modelId="{6B0AE72D-BBB4-4230-972D-8C58E328081B}" type="presParOf" srcId="{8765FD3D-E571-461D-879F-3F548E4D8450}" destId="{F51ABA09-1084-4C58-B7D4-D13B7CE7FC81}" srcOrd="2" destOrd="0" presId="urn:microsoft.com/office/officeart/2005/8/layout/orgChart1"/>
    <dgm:cxn modelId="{08B1C0A4-20C2-4175-9ED9-9A9C8CC8AC7E}" type="presParOf" srcId="{AACA2DC3-C4D4-44CF-9B63-6F7E7F45CF49}" destId="{3227F355-72F2-48B4-A699-A73EDE056AA8}" srcOrd="6" destOrd="0" presId="urn:microsoft.com/office/officeart/2005/8/layout/orgChart1"/>
    <dgm:cxn modelId="{D07E3306-29C8-4434-8CDC-57F4F491D3D7}" type="presParOf" srcId="{AACA2DC3-C4D4-44CF-9B63-6F7E7F45CF49}" destId="{571765C3-2438-4544-9A38-BFD2BCFD4E08}" srcOrd="7" destOrd="0" presId="urn:microsoft.com/office/officeart/2005/8/layout/orgChart1"/>
    <dgm:cxn modelId="{062BBDB1-3AC0-43AC-8E4C-8385FBC618A4}" type="presParOf" srcId="{571765C3-2438-4544-9A38-BFD2BCFD4E08}" destId="{B997A99B-EFC5-41CA-B6C8-F9B215C9E10C}" srcOrd="0" destOrd="0" presId="urn:microsoft.com/office/officeart/2005/8/layout/orgChart1"/>
    <dgm:cxn modelId="{F80E1F7C-529D-471A-8093-4078FAE5C5FB}" type="presParOf" srcId="{B997A99B-EFC5-41CA-B6C8-F9B215C9E10C}" destId="{16B92E99-34AB-4159-AAEC-AAABBC010220}" srcOrd="0" destOrd="0" presId="urn:microsoft.com/office/officeart/2005/8/layout/orgChart1"/>
    <dgm:cxn modelId="{C51B8A3F-6E2D-4E9C-9587-E8361A6AC995}" type="presParOf" srcId="{B997A99B-EFC5-41CA-B6C8-F9B215C9E10C}" destId="{DBC62C72-2F06-4356-81E3-F27B135A44B6}" srcOrd="1" destOrd="0" presId="urn:microsoft.com/office/officeart/2005/8/layout/orgChart1"/>
    <dgm:cxn modelId="{25DE4B4C-5A87-4A63-B63F-9244FD6F2245}" type="presParOf" srcId="{571765C3-2438-4544-9A38-BFD2BCFD4E08}" destId="{05F76B55-518E-4992-AAF9-B98492F9B5AC}" srcOrd="1" destOrd="0" presId="urn:microsoft.com/office/officeart/2005/8/layout/orgChart1"/>
    <dgm:cxn modelId="{BE080392-D144-42A9-A12C-CC09C1D307EF}" type="presParOf" srcId="{571765C3-2438-4544-9A38-BFD2BCFD4E08}" destId="{82FF965F-1CEE-4B50-B0DE-65856EB77E9F}" srcOrd="2" destOrd="0" presId="urn:microsoft.com/office/officeart/2005/8/layout/orgChart1"/>
    <dgm:cxn modelId="{E507D55F-0C41-4E83-8AE7-91594AF9B197}" type="presParOf" srcId="{07C64010-5F8A-4494-BFD1-FE19095AF6D0}" destId="{A8F63429-ABEB-4E88-B4A9-4EC8E1B49920}" srcOrd="2" destOrd="0" presId="urn:microsoft.com/office/officeart/2005/8/layout/orgChart1"/>
    <dgm:cxn modelId="{8185F18F-E1C0-4335-928F-9372CB554300}" type="presParOf" srcId="{3C93E219-E792-4285-945A-7207B8E15410}" destId="{8538AE25-7981-4ADB-A212-CA21FDAC1C2B}" srcOrd="4" destOrd="0" presId="urn:microsoft.com/office/officeart/2005/8/layout/orgChart1"/>
    <dgm:cxn modelId="{D7C2F3AE-1AA3-4106-A32F-F91E59D8B958}" type="presParOf" srcId="{3C93E219-E792-4285-945A-7207B8E15410}" destId="{72EEB658-1973-4A48-8508-1491AE0F5004}" srcOrd="5" destOrd="0" presId="urn:microsoft.com/office/officeart/2005/8/layout/orgChart1"/>
    <dgm:cxn modelId="{27902985-1D6B-4339-89AF-031B2B0FF059}" type="presParOf" srcId="{72EEB658-1973-4A48-8508-1491AE0F5004}" destId="{9020BCEA-03ED-42B5-8E94-FB5731785D99}" srcOrd="0" destOrd="0" presId="urn:microsoft.com/office/officeart/2005/8/layout/orgChart1"/>
    <dgm:cxn modelId="{FDC6EAB1-847F-4C34-827B-A0806EC354F6}" type="presParOf" srcId="{9020BCEA-03ED-42B5-8E94-FB5731785D99}" destId="{271AFB49-655D-4BC4-ABEC-E497D6E0E95F}" srcOrd="0" destOrd="0" presId="urn:microsoft.com/office/officeart/2005/8/layout/orgChart1"/>
    <dgm:cxn modelId="{C56D3DB5-831D-49B6-9522-170F3377CFED}" type="presParOf" srcId="{9020BCEA-03ED-42B5-8E94-FB5731785D99}" destId="{F95DA646-BA0B-49E5-87C8-C92C40BB5249}" srcOrd="1" destOrd="0" presId="urn:microsoft.com/office/officeart/2005/8/layout/orgChart1"/>
    <dgm:cxn modelId="{02B92FC2-BAE4-474D-890A-412B25DCD1A0}" type="presParOf" srcId="{72EEB658-1973-4A48-8508-1491AE0F5004}" destId="{E81868AF-DB0E-4246-BB9A-E23BC3973472}" srcOrd="1" destOrd="0" presId="urn:microsoft.com/office/officeart/2005/8/layout/orgChart1"/>
    <dgm:cxn modelId="{590B326E-6023-460E-84C3-E9F3BE50DFD6}" type="presParOf" srcId="{E81868AF-DB0E-4246-BB9A-E23BC3973472}" destId="{9674B1CA-155F-4856-A090-054E198BA097}" srcOrd="0" destOrd="0" presId="urn:microsoft.com/office/officeart/2005/8/layout/orgChart1"/>
    <dgm:cxn modelId="{4C4A94C2-0C3D-4E9E-AE9F-99A2EE1BEF1A}" type="presParOf" srcId="{E81868AF-DB0E-4246-BB9A-E23BC3973472}" destId="{EDDF32F8-657E-4809-B865-882AF7F54189}" srcOrd="1" destOrd="0" presId="urn:microsoft.com/office/officeart/2005/8/layout/orgChart1"/>
    <dgm:cxn modelId="{3404DC08-9583-4B1E-BEB5-4AD5982F6AD4}" type="presParOf" srcId="{EDDF32F8-657E-4809-B865-882AF7F54189}" destId="{364C9413-A7E4-4053-A815-C9828A7AB390}" srcOrd="0" destOrd="0" presId="urn:microsoft.com/office/officeart/2005/8/layout/orgChart1"/>
    <dgm:cxn modelId="{087030CE-D4E0-49E8-9AE1-9250660A2486}" type="presParOf" srcId="{364C9413-A7E4-4053-A815-C9828A7AB390}" destId="{A1191325-4BA2-479F-ADCB-32D78D79212B}" srcOrd="0" destOrd="0" presId="urn:microsoft.com/office/officeart/2005/8/layout/orgChart1"/>
    <dgm:cxn modelId="{B0E2B444-DF3F-4F7A-A432-037E5F669FC1}" type="presParOf" srcId="{364C9413-A7E4-4053-A815-C9828A7AB390}" destId="{79FA3196-FD39-4B57-A2FF-741268668BD1}" srcOrd="1" destOrd="0" presId="urn:microsoft.com/office/officeart/2005/8/layout/orgChart1"/>
    <dgm:cxn modelId="{2C2CE035-6C6B-4834-BD8F-7B7D2CFC02A5}" type="presParOf" srcId="{EDDF32F8-657E-4809-B865-882AF7F54189}" destId="{81B66166-CF79-44C2-B9F4-C6E55C03BE78}" srcOrd="1" destOrd="0" presId="urn:microsoft.com/office/officeart/2005/8/layout/orgChart1"/>
    <dgm:cxn modelId="{5D2A6960-41FE-4E5B-A495-10BC8664D4B4}" type="presParOf" srcId="{EDDF32F8-657E-4809-B865-882AF7F54189}" destId="{4438E95D-24D6-4104-B489-5D2643F876E4}" srcOrd="2" destOrd="0" presId="urn:microsoft.com/office/officeart/2005/8/layout/orgChart1"/>
    <dgm:cxn modelId="{539A3553-C306-4ED8-A8D7-39FDB7C418C1}" type="presParOf" srcId="{E81868AF-DB0E-4246-BB9A-E23BC3973472}" destId="{E65B78D7-0109-4024-ABD0-9798F08D6EE0}" srcOrd="2" destOrd="0" presId="urn:microsoft.com/office/officeart/2005/8/layout/orgChart1"/>
    <dgm:cxn modelId="{1A72C592-2AE9-40EF-AB63-D32D639166A3}" type="presParOf" srcId="{E81868AF-DB0E-4246-BB9A-E23BC3973472}" destId="{9FAA533C-A1F9-4CF6-BAF1-64CC59DDABC6}" srcOrd="3" destOrd="0" presId="urn:microsoft.com/office/officeart/2005/8/layout/orgChart1"/>
    <dgm:cxn modelId="{617F62AC-7D6A-4CDC-A472-4A22ED9C41ED}" type="presParOf" srcId="{9FAA533C-A1F9-4CF6-BAF1-64CC59DDABC6}" destId="{5C5B3F3D-5ABB-405E-93E4-4BEF339A0BC0}" srcOrd="0" destOrd="0" presId="urn:microsoft.com/office/officeart/2005/8/layout/orgChart1"/>
    <dgm:cxn modelId="{D80E8C82-CF2D-45E6-9BD7-561D63A5E076}" type="presParOf" srcId="{5C5B3F3D-5ABB-405E-93E4-4BEF339A0BC0}" destId="{AAE8A290-CA69-4ADA-96B5-EFC21690DEEF}" srcOrd="0" destOrd="0" presId="urn:microsoft.com/office/officeart/2005/8/layout/orgChart1"/>
    <dgm:cxn modelId="{5A856D23-CECF-4041-BE2E-73EE549C4E3C}" type="presParOf" srcId="{5C5B3F3D-5ABB-405E-93E4-4BEF339A0BC0}" destId="{F0D80986-A0B8-41F9-B46E-88DC1CF34F73}" srcOrd="1" destOrd="0" presId="urn:microsoft.com/office/officeart/2005/8/layout/orgChart1"/>
    <dgm:cxn modelId="{42FA24BD-750E-4019-9E53-88D7E76EB1F9}" type="presParOf" srcId="{9FAA533C-A1F9-4CF6-BAF1-64CC59DDABC6}" destId="{39AC49B9-AD52-4295-88CF-C8F1DCAB82FC}" srcOrd="1" destOrd="0" presId="urn:microsoft.com/office/officeart/2005/8/layout/orgChart1"/>
    <dgm:cxn modelId="{19213A79-0D20-4A8F-A2A2-690011C5F900}" type="presParOf" srcId="{9FAA533C-A1F9-4CF6-BAF1-64CC59DDABC6}" destId="{9B49A1AA-6B96-4D32-9BE1-C2078F1F3990}" srcOrd="2" destOrd="0" presId="urn:microsoft.com/office/officeart/2005/8/layout/orgChart1"/>
    <dgm:cxn modelId="{EAD3B6DB-1146-45FA-BBA7-3852B8FE2ADD}" type="presParOf" srcId="{72EEB658-1973-4A48-8508-1491AE0F5004}" destId="{F58D7EE8-2323-4AE4-8FB4-CD3CD1C3EF39}" srcOrd="2" destOrd="0" presId="urn:microsoft.com/office/officeart/2005/8/layout/orgChart1"/>
    <dgm:cxn modelId="{58965397-625F-49A9-B040-B383F22AC043}" type="presParOf" srcId="{3C93E219-E792-4285-945A-7207B8E15410}" destId="{E587B5B8-839D-4C85-AFCB-9524399F9F4B}" srcOrd="6" destOrd="0" presId="urn:microsoft.com/office/officeart/2005/8/layout/orgChart1"/>
    <dgm:cxn modelId="{527EDF07-2A7A-453B-8E76-7EAA48878970}" type="presParOf" srcId="{3C93E219-E792-4285-945A-7207B8E15410}" destId="{0E818CDE-0BDD-4DE9-90C2-30229E5A941D}" srcOrd="7" destOrd="0" presId="urn:microsoft.com/office/officeart/2005/8/layout/orgChart1"/>
    <dgm:cxn modelId="{E56997AE-557C-4586-BC95-1A6311A300F5}" type="presParOf" srcId="{0E818CDE-0BDD-4DE9-90C2-30229E5A941D}" destId="{A3E5936C-CE95-4B30-A07F-4DA10643C377}" srcOrd="0" destOrd="0" presId="urn:microsoft.com/office/officeart/2005/8/layout/orgChart1"/>
    <dgm:cxn modelId="{FB85B100-34F7-4645-800C-95C579320767}" type="presParOf" srcId="{A3E5936C-CE95-4B30-A07F-4DA10643C377}" destId="{0135EA03-E353-40DF-B54D-0E8A1552F345}" srcOrd="0" destOrd="0" presId="urn:microsoft.com/office/officeart/2005/8/layout/orgChart1"/>
    <dgm:cxn modelId="{2B9D6BD8-FD00-48EE-A77B-03B174E22977}" type="presParOf" srcId="{A3E5936C-CE95-4B30-A07F-4DA10643C377}" destId="{B8449479-4392-49AE-9DB9-4ECA4D20ADA3}" srcOrd="1" destOrd="0" presId="urn:microsoft.com/office/officeart/2005/8/layout/orgChart1"/>
    <dgm:cxn modelId="{4D6462C4-7FD5-4F58-8037-1D44251AA6D1}" type="presParOf" srcId="{0E818CDE-0BDD-4DE9-90C2-30229E5A941D}" destId="{0E5A816B-0CE8-4A93-AE77-7DE65F6182C3}" srcOrd="1" destOrd="0" presId="urn:microsoft.com/office/officeart/2005/8/layout/orgChart1"/>
    <dgm:cxn modelId="{575E0490-9F1F-4AB0-A339-FF58D601480F}" type="presParOf" srcId="{0E5A816B-0CE8-4A93-AE77-7DE65F6182C3}" destId="{853FA8FA-5501-419F-9C5C-2D2366F45FBD}" srcOrd="0" destOrd="0" presId="urn:microsoft.com/office/officeart/2005/8/layout/orgChart1"/>
    <dgm:cxn modelId="{275F92EA-13D4-4A82-BC5C-ABA7F8DED419}" type="presParOf" srcId="{0E5A816B-0CE8-4A93-AE77-7DE65F6182C3}" destId="{DDA3B475-EA0F-4704-B50F-30AEDAEC279B}" srcOrd="1" destOrd="0" presId="urn:microsoft.com/office/officeart/2005/8/layout/orgChart1"/>
    <dgm:cxn modelId="{47D5A066-DFE1-42B5-AE28-C713BB214BB9}" type="presParOf" srcId="{DDA3B475-EA0F-4704-B50F-30AEDAEC279B}" destId="{ADD3415D-EBBE-425B-A17A-847E89233A06}" srcOrd="0" destOrd="0" presId="urn:microsoft.com/office/officeart/2005/8/layout/orgChart1"/>
    <dgm:cxn modelId="{852F2EDD-C87C-4315-80BF-9C6808C73BD5}" type="presParOf" srcId="{ADD3415D-EBBE-425B-A17A-847E89233A06}" destId="{12C05ED7-6599-4490-BD6D-663F959EBC0A}" srcOrd="0" destOrd="0" presId="urn:microsoft.com/office/officeart/2005/8/layout/orgChart1"/>
    <dgm:cxn modelId="{398E9D43-A44C-4966-B785-19F2BF06BEF5}" type="presParOf" srcId="{ADD3415D-EBBE-425B-A17A-847E89233A06}" destId="{C0CE2D6F-1AE6-4DE9-8A9B-BAFFC836ABFE}" srcOrd="1" destOrd="0" presId="urn:microsoft.com/office/officeart/2005/8/layout/orgChart1"/>
    <dgm:cxn modelId="{BF02580B-2ABF-453D-8878-B09ADA80F23D}" type="presParOf" srcId="{DDA3B475-EA0F-4704-B50F-30AEDAEC279B}" destId="{4591BBDB-C12C-4879-8630-6B2885BC3D49}" srcOrd="1" destOrd="0" presId="urn:microsoft.com/office/officeart/2005/8/layout/orgChart1"/>
    <dgm:cxn modelId="{9237CBFA-F974-4BD1-AE05-39AE963D8491}" type="presParOf" srcId="{DDA3B475-EA0F-4704-B50F-30AEDAEC279B}" destId="{4FF662EB-6861-4896-B1C6-E9D4D94906AC}" srcOrd="2" destOrd="0" presId="urn:microsoft.com/office/officeart/2005/8/layout/orgChart1"/>
    <dgm:cxn modelId="{16AE09F2-AB69-49F8-9641-2025F99BE4BA}" type="presParOf" srcId="{0E5A816B-0CE8-4A93-AE77-7DE65F6182C3}" destId="{5D9A0439-A829-4C38-B8F3-AE733B7A08B9}" srcOrd="2" destOrd="0" presId="urn:microsoft.com/office/officeart/2005/8/layout/orgChart1"/>
    <dgm:cxn modelId="{ED557AC3-1914-4E62-ABFF-C4C5799B3838}" type="presParOf" srcId="{0E5A816B-0CE8-4A93-AE77-7DE65F6182C3}" destId="{2A3126C1-F622-4D9F-A857-937E691B912B}" srcOrd="3" destOrd="0" presId="urn:microsoft.com/office/officeart/2005/8/layout/orgChart1"/>
    <dgm:cxn modelId="{1EC745DB-22CD-420C-BE42-001A9EB4CF4A}" type="presParOf" srcId="{2A3126C1-F622-4D9F-A857-937E691B912B}" destId="{C4080229-3CE3-4E0A-8AFE-469333056440}" srcOrd="0" destOrd="0" presId="urn:microsoft.com/office/officeart/2005/8/layout/orgChart1"/>
    <dgm:cxn modelId="{9EF06A02-641E-4810-BBB8-83F46B9F322A}" type="presParOf" srcId="{C4080229-3CE3-4E0A-8AFE-469333056440}" destId="{1FFD854A-FAB8-4304-9528-DC83023F6E40}" srcOrd="0" destOrd="0" presId="urn:microsoft.com/office/officeart/2005/8/layout/orgChart1"/>
    <dgm:cxn modelId="{47BF3139-ABD7-4BB0-896C-7B6FF8E6EA54}" type="presParOf" srcId="{C4080229-3CE3-4E0A-8AFE-469333056440}" destId="{16F6F2D9-1371-4B4A-8D8D-62447129FEEB}" srcOrd="1" destOrd="0" presId="urn:microsoft.com/office/officeart/2005/8/layout/orgChart1"/>
    <dgm:cxn modelId="{7ED16F65-B75E-43BA-B97C-5877CF7F9908}" type="presParOf" srcId="{2A3126C1-F622-4D9F-A857-937E691B912B}" destId="{69C5644A-AE00-42B2-BCA0-A8762723492A}" srcOrd="1" destOrd="0" presId="urn:microsoft.com/office/officeart/2005/8/layout/orgChart1"/>
    <dgm:cxn modelId="{329E1C2C-97BD-4F8C-A013-94795BC1FF73}" type="presParOf" srcId="{2A3126C1-F622-4D9F-A857-937E691B912B}" destId="{65377439-488E-4776-BE54-706ECD53DA0B}" srcOrd="2" destOrd="0" presId="urn:microsoft.com/office/officeart/2005/8/layout/orgChart1"/>
    <dgm:cxn modelId="{97C9F273-0D6A-4D83-8222-7D0BB6E7731D}" type="presParOf" srcId="{0E818CDE-0BDD-4DE9-90C2-30229E5A941D}" destId="{7C654916-6BCA-4E77-B98A-463E1CDDB28C}" srcOrd="2" destOrd="0" presId="urn:microsoft.com/office/officeart/2005/8/layout/orgChart1"/>
    <dgm:cxn modelId="{ACA0E4A8-757B-47CA-9B68-DD95A9F2A746}" type="presParOf" srcId="{1B44F9C8-6981-4986-9D01-6FCB449D664D}" destId="{83E0BA1E-BBCB-4EE0-A29B-BC060A11BA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C8BAB3-1D18-4185-93C5-B00FD177604A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AD0B5B6-A13A-42E6-8322-906559417191}">
      <dgm:prSet phldrT="[Text]" custT="1"/>
      <dgm:spPr>
        <a:solidFill>
          <a:srgbClr val="C3E088"/>
        </a:solidFill>
        <a:ln>
          <a:solidFill>
            <a:srgbClr val="C3E088"/>
          </a:solidFill>
        </a:ln>
      </dgm:spPr>
      <dgm:t>
        <a:bodyPr/>
        <a:lstStyle/>
        <a:p>
          <a:r>
            <a:rPr lang="en-GB" sz="1400" b="0" dirty="0">
              <a:solidFill>
                <a:schemeClr val="tx1"/>
              </a:solidFill>
            </a:rPr>
            <a:t>Apply for your Connections, tell us the location, plans &amp; preferred point of connection.</a:t>
          </a:r>
        </a:p>
      </dgm:t>
    </dgm:pt>
    <dgm:pt modelId="{79B8CB7B-C7FE-4276-95B7-4065CB4EBEA8}" type="parTrans" cxnId="{B9CBE5E7-9A66-43F1-A990-9E08BAFC33E8}">
      <dgm:prSet/>
      <dgm:spPr/>
      <dgm:t>
        <a:bodyPr/>
        <a:lstStyle/>
        <a:p>
          <a:endParaRPr lang="en-GB" sz="1400"/>
        </a:p>
      </dgm:t>
    </dgm:pt>
    <dgm:pt modelId="{DBDFCBE9-2E37-4A3E-814B-7CA5096B52C9}" type="sibTrans" cxnId="{B9CBE5E7-9A66-43F1-A990-9E08BAFC33E8}">
      <dgm:prSet/>
      <dgm:spPr/>
      <dgm:t>
        <a:bodyPr/>
        <a:lstStyle/>
        <a:p>
          <a:endParaRPr lang="en-GB" sz="1400"/>
        </a:p>
      </dgm:t>
    </dgm:pt>
    <dgm:pt modelId="{2741D0D7-8FE8-4D35-B979-495160E57319}">
      <dgm:prSet phldrT="[Text]" custT="1"/>
      <dgm:spPr>
        <a:solidFill>
          <a:srgbClr val="008542"/>
        </a:solidFill>
        <a:ln>
          <a:solidFill>
            <a:srgbClr val="008542"/>
          </a:solidFill>
        </a:ln>
      </dgm:spPr>
      <dgm:t>
        <a:bodyPr/>
        <a:lstStyle/>
        <a:p>
          <a:r>
            <a:rPr lang="en-GB" sz="1400" dirty="0"/>
            <a:t>We will asses the application as normal and confirm the POC with the quotation.</a:t>
          </a:r>
        </a:p>
      </dgm:t>
    </dgm:pt>
    <dgm:pt modelId="{3B2549F7-0D60-4F13-941D-49E54D62D13D}" type="parTrans" cxnId="{13F27B3B-AA29-421D-AF97-ADDAC095ED40}">
      <dgm:prSet/>
      <dgm:spPr/>
      <dgm:t>
        <a:bodyPr/>
        <a:lstStyle/>
        <a:p>
          <a:endParaRPr lang="en-GB" sz="1400"/>
        </a:p>
      </dgm:t>
    </dgm:pt>
    <dgm:pt modelId="{8FFC0F13-12F1-4D52-8323-DFF63358D527}" type="sibTrans" cxnId="{13F27B3B-AA29-421D-AF97-ADDAC095ED40}">
      <dgm:prSet/>
      <dgm:spPr/>
      <dgm:t>
        <a:bodyPr/>
        <a:lstStyle/>
        <a:p>
          <a:endParaRPr lang="en-GB" sz="1400"/>
        </a:p>
      </dgm:t>
    </dgm:pt>
    <dgm:pt modelId="{0ABB3955-6583-46F4-BFC8-FD4C2C91D394}">
      <dgm:prSet phldrT="[Text]" custT="1"/>
      <dgm:spPr>
        <a:solidFill>
          <a:srgbClr val="C3E088"/>
        </a:solidFill>
        <a:ln>
          <a:solidFill>
            <a:srgbClr val="C3E088"/>
          </a:solidFill>
        </a:ln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</a:rPr>
            <a:t>We will send you site costings, plot reference numbers and a unique connection reference number </a:t>
          </a:r>
          <a:endParaRPr lang="en-GB" sz="1400" dirty="0">
            <a:solidFill>
              <a:schemeClr val="tx1"/>
            </a:solidFill>
          </a:endParaRPr>
        </a:p>
      </dgm:t>
    </dgm:pt>
    <dgm:pt modelId="{2C52FBEF-11A0-47C1-B628-9C3DCD30AFFA}" type="parTrans" cxnId="{7344EC48-4203-4BC4-9A09-7B0B86A79E33}">
      <dgm:prSet/>
      <dgm:spPr/>
      <dgm:t>
        <a:bodyPr/>
        <a:lstStyle/>
        <a:p>
          <a:endParaRPr lang="en-GB" sz="1400"/>
        </a:p>
      </dgm:t>
    </dgm:pt>
    <dgm:pt modelId="{8E5D6E1B-E66E-473B-885D-FF3C0D264073}" type="sibTrans" cxnId="{7344EC48-4203-4BC4-9A09-7B0B86A79E33}">
      <dgm:prSet/>
      <dgm:spPr/>
      <dgm:t>
        <a:bodyPr/>
        <a:lstStyle/>
        <a:p>
          <a:endParaRPr lang="en-GB" sz="1400"/>
        </a:p>
      </dgm:t>
    </dgm:pt>
    <dgm:pt modelId="{4BB0C273-DEE5-4B8A-B7A6-3D195915803E}">
      <dgm:prSet phldrT="[Text]" custT="1"/>
      <dgm:spPr>
        <a:solidFill>
          <a:srgbClr val="C3E088"/>
        </a:solidFill>
        <a:ln>
          <a:solidFill>
            <a:srgbClr val="C3E088"/>
          </a:solidFill>
        </a:ln>
      </dgm:spPr>
      <dgm:t>
        <a:bodyPr/>
        <a:lstStyle/>
        <a:p>
          <a:r>
            <a:rPr lang="en-GB" sz="1400" dirty="0">
              <a:solidFill>
                <a:schemeClr val="tx1"/>
              </a:solidFill>
            </a:rPr>
            <a:t>Complete &amp; return the new ‘</a:t>
          </a:r>
          <a:r>
            <a:rPr lang="en-GB" sz="1400" b="1" dirty="0">
              <a:solidFill>
                <a:schemeClr val="tx1"/>
              </a:solidFill>
            </a:rPr>
            <a:t>Request for Permission to Work Form</a:t>
          </a:r>
          <a:r>
            <a:rPr lang="en-GB" sz="1400" dirty="0">
              <a:solidFill>
                <a:schemeClr val="tx1"/>
              </a:solidFill>
            </a:rPr>
            <a:t>’ with the unique reference number and proposed connection date</a:t>
          </a:r>
        </a:p>
      </dgm:t>
    </dgm:pt>
    <dgm:pt modelId="{98F5E1D7-D07F-4E44-A6E9-3530385B387C}" type="parTrans" cxnId="{483E5359-3439-4B81-B914-A3BC81EA095F}">
      <dgm:prSet/>
      <dgm:spPr/>
      <dgm:t>
        <a:bodyPr/>
        <a:lstStyle/>
        <a:p>
          <a:endParaRPr lang="en-GB" sz="1400"/>
        </a:p>
      </dgm:t>
    </dgm:pt>
    <dgm:pt modelId="{A1931841-B9CC-4884-A6A8-58C62A531505}" type="sibTrans" cxnId="{483E5359-3439-4B81-B914-A3BC81EA095F}">
      <dgm:prSet/>
      <dgm:spPr/>
      <dgm:t>
        <a:bodyPr/>
        <a:lstStyle/>
        <a:p>
          <a:endParaRPr lang="en-GB" sz="1400"/>
        </a:p>
      </dgm:t>
    </dgm:pt>
    <dgm:pt modelId="{9228AE70-9E0A-4B17-93CA-542E6CD256B7}">
      <dgm:prSet phldrT="[Text]" custT="1"/>
      <dgm:spPr>
        <a:solidFill>
          <a:srgbClr val="C3E088"/>
        </a:solidFill>
        <a:ln>
          <a:solidFill>
            <a:srgbClr val="C3E088"/>
          </a:solidFill>
        </a:ln>
      </dgm:spPr>
      <dgm:t>
        <a:bodyPr/>
        <a:lstStyle/>
        <a:p>
          <a:r>
            <a:rPr lang="en-GB" sz="1400" dirty="0">
              <a:solidFill>
                <a:schemeClr val="tx1"/>
              </a:solidFill>
            </a:rPr>
            <a:t>Make the connection on the agreed date – Ensure you contact the Construction Engineer before and after work carried out.</a:t>
          </a:r>
        </a:p>
      </dgm:t>
    </dgm:pt>
    <dgm:pt modelId="{841F0BB4-639E-45B3-B262-82ADAEA1B211}" type="parTrans" cxnId="{679C5710-1A1A-4A35-B3F6-1EE157352071}">
      <dgm:prSet/>
      <dgm:spPr/>
      <dgm:t>
        <a:bodyPr/>
        <a:lstStyle/>
        <a:p>
          <a:endParaRPr lang="en-GB" sz="1400"/>
        </a:p>
      </dgm:t>
    </dgm:pt>
    <dgm:pt modelId="{EEB400F7-7F3E-4017-A546-B1638115D30C}" type="sibTrans" cxnId="{679C5710-1A1A-4A35-B3F6-1EE157352071}">
      <dgm:prSet/>
      <dgm:spPr/>
      <dgm:t>
        <a:bodyPr/>
        <a:lstStyle/>
        <a:p>
          <a:endParaRPr lang="en-GB" sz="1400"/>
        </a:p>
      </dgm:t>
    </dgm:pt>
    <dgm:pt modelId="{28044EE1-9DA5-44C5-A217-960854079A1E}">
      <dgm:prSet phldrT="[Text]" custT="1"/>
      <dgm:spPr>
        <a:solidFill>
          <a:srgbClr val="C3E088"/>
        </a:solidFill>
        <a:ln>
          <a:solidFill>
            <a:srgbClr val="C3E088"/>
          </a:solidFill>
        </a:ln>
      </dgm:spPr>
      <dgm:t>
        <a:bodyPr/>
        <a:lstStyle/>
        <a:p>
          <a:r>
            <a:rPr lang="en-GB" sz="1400" dirty="0">
              <a:solidFill>
                <a:schemeClr val="tx1"/>
              </a:solidFill>
            </a:rPr>
            <a:t>Notify us within 24 hours of work being completed</a:t>
          </a:r>
        </a:p>
      </dgm:t>
    </dgm:pt>
    <dgm:pt modelId="{A62C1443-0D9B-405C-B8A5-0CF2016B4368}" type="parTrans" cxnId="{6099B127-9C67-4AE1-BA2D-E709FF91D473}">
      <dgm:prSet/>
      <dgm:spPr/>
      <dgm:t>
        <a:bodyPr/>
        <a:lstStyle/>
        <a:p>
          <a:endParaRPr lang="en-GB" sz="1400"/>
        </a:p>
      </dgm:t>
    </dgm:pt>
    <dgm:pt modelId="{DCB82942-C3B0-469C-AA07-C90CAC8D9659}" type="sibTrans" cxnId="{6099B127-9C67-4AE1-BA2D-E709FF91D473}">
      <dgm:prSet/>
      <dgm:spPr/>
      <dgm:t>
        <a:bodyPr/>
        <a:lstStyle/>
        <a:p>
          <a:endParaRPr lang="en-GB" sz="1400"/>
        </a:p>
      </dgm:t>
    </dgm:pt>
    <dgm:pt modelId="{08E882AD-E40A-4AE3-87D7-12C96F88FC40}">
      <dgm:prSet custT="1"/>
      <dgm:spPr>
        <a:solidFill>
          <a:srgbClr val="C3E088"/>
        </a:solidFill>
        <a:ln>
          <a:solidFill>
            <a:srgbClr val="C3E088"/>
          </a:solidFill>
        </a:ln>
      </dgm:spPr>
      <dgm:t>
        <a:bodyPr/>
        <a:lstStyle/>
        <a:p>
          <a:r>
            <a:rPr lang="en-GB" sz="1400" dirty="0">
              <a:solidFill>
                <a:schemeClr val="tx1"/>
              </a:solidFill>
            </a:rPr>
            <a:t>Return your “</a:t>
          </a:r>
          <a:r>
            <a:rPr lang="en-GB" sz="1400" b="1" dirty="0">
              <a:solidFill>
                <a:schemeClr val="tx1"/>
              </a:solidFill>
            </a:rPr>
            <a:t>Completed Work Form</a:t>
          </a:r>
          <a:r>
            <a:rPr lang="en-GB" sz="1400" dirty="0">
              <a:solidFill>
                <a:schemeClr val="tx1"/>
              </a:solidFill>
            </a:rPr>
            <a:t>” to us with photographs of works and meter details. (VYN)</a:t>
          </a:r>
          <a:endParaRPr lang="en-GB" sz="1400" dirty="0"/>
        </a:p>
      </dgm:t>
    </dgm:pt>
    <dgm:pt modelId="{CCCCFE36-40F4-41D3-845C-89BC3EC75A1B}" type="parTrans" cxnId="{1392249D-93AF-4796-B8D8-6F892924B8D1}">
      <dgm:prSet/>
      <dgm:spPr/>
      <dgm:t>
        <a:bodyPr/>
        <a:lstStyle/>
        <a:p>
          <a:endParaRPr lang="en-GB" sz="1400"/>
        </a:p>
      </dgm:t>
    </dgm:pt>
    <dgm:pt modelId="{498846E4-3B65-49A8-975F-66BEBD30AFE9}" type="sibTrans" cxnId="{1392249D-93AF-4796-B8D8-6F892924B8D1}">
      <dgm:prSet/>
      <dgm:spPr/>
      <dgm:t>
        <a:bodyPr/>
        <a:lstStyle/>
        <a:p>
          <a:endParaRPr lang="en-GB" sz="1400"/>
        </a:p>
      </dgm:t>
    </dgm:pt>
    <dgm:pt modelId="{D7571E33-CAAB-475E-B23E-FB8282E1D763}">
      <dgm:prSet phldrT="[Text]" custT="1"/>
      <dgm:spPr>
        <a:solidFill>
          <a:srgbClr val="008542"/>
        </a:solidFill>
        <a:ln>
          <a:solidFill>
            <a:srgbClr val="008542"/>
          </a:solidFill>
        </a:ln>
      </dgm:spPr>
      <dgm:t>
        <a:bodyPr/>
        <a:lstStyle/>
        <a:p>
          <a:r>
            <a:rPr lang="en-GB" sz="1400" dirty="0" smtClean="0">
              <a:solidFill>
                <a:schemeClr val="bg1"/>
              </a:solidFill>
            </a:rPr>
            <a:t>Return your signed acceptance and payment</a:t>
          </a:r>
          <a:endParaRPr lang="en-GB" sz="1400" dirty="0">
            <a:solidFill>
              <a:schemeClr val="bg1"/>
            </a:solidFill>
          </a:endParaRPr>
        </a:p>
      </dgm:t>
    </dgm:pt>
    <dgm:pt modelId="{D09AD067-E9F7-46A8-B429-0BCF97B2E679}" type="sibTrans" cxnId="{4DBACBFA-9832-443B-B468-271EF177DF6B}">
      <dgm:prSet/>
      <dgm:spPr/>
      <dgm:t>
        <a:bodyPr/>
        <a:lstStyle/>
        <a:p>
          <a:endParaRPr lang="en-GB" sz="1400"/>
        </a:p>
      </dgm:t>
    </dgm:pt>
    <dgm:pt modelId="{C0967D05-F26B-4FEA-AAE5-C91CA889B099}" type="parTrans" cxnId="{4DBACBFA-9832-443B-B468-271EF177DF6B}">
      <dgm:prSet/>
      <dgm:spPr/>
      <dgm:t>
        <a:bodyPr/>
        <a:lstStyle/>
        <a:p>
          <a:endParaRPr lang="en-GB" sz="1400"/>
        </a:p>
      </dgm:t>
    </dgm:pt>
    <dgm:pt modelId="{F4341844-08DE-4D31-A349-7090EE16AB89}" type="pres">
      <dgm:prSet presAssocID="{93C8BAB3-1D18-4185-93C5-B00FD177604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3E8078C4-1E5F-4B33-BC3F-D1AD2FCCFD80}" type="pres">
      <dgm:prSet presAssocID="{1AD0B5B6-A13A-42E6-8322-906559417191}" presName="compNode" presStyleCnt="0"/>
      <dgm:spPr/>
    </dgm:pt>
    <dgm:pt modelId="{34EB08C3-9CD9-4D14-A973-F5F00D9F45B2}" type="pres">
      <dgm:prSet presAssocID="{1AD0B5B6-A13A-42E6-8322-906559417191}" presName="dummyConnPt" presStyleCnt="0"/>
      <dgm:spPr/>
    </dgm:pt>
    <dgm:pt modelId="{DBBA3558-D223-4EF8-96ED-9DDEF354CFEB}" type="pres">
      <dgm:prSet presAssocID="{1AD0B5B6-A13A-42E6-8322-906559417191}" presName="node" presStyleLbl="node1" presStyleIdx="0" presStyleCnt="8" custScaleX="1129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B3238C-F252-48B3-BD23-6B2E26A7B8AA}" type="pres">
      <dgm:prSet presAssocID="{DBDFCBE9-2E37-4A3E-814B-7CA5096B52C9}" presName="sibTrans" presStyleLbl="bgSibTrans2D1" presStyleIdx="0" presStyleCnt="7"/>
      <dgm:spPr/>
      <dgm:t>
        <a:bodyPr/>
        <a:lstStyle/>
        <a:p>
          <a:endParaRPr lang="en-GB"/>
        </a:p>
      </dgm:t>
    </dgm:pt>
    <dgm:pt modelId="{C0339A9A-9718-4EAE-9438-E1C8FB33A0D2}" type="pres">
      <dgm:prSet presAssocID="{2741D0D7-8FE8-4D35-B979-495160E57319}" presName="compNode" presStyleCnt="0"/>
      <dgm:spPr/>
    </dgm:pt>
    <dgm:pt modelId="{75E4E61D-DBF0-4BB9-9F62-07223DDC1F1F}" type="pres">
      <dgm:prSet presAssocID="{2741D0D7-8FE8-4D35-B979-495160E57319}" presName="dummyConnPt" presStyleCnt="0"/>
      <dgm:spPr/>
    </dgm:pt>
    <dgm:pt modelId="{2B92F565-E026-4BDB-AE6C-626376F78FD3}" type="pres">
      <dgm:prSet presAssocID="{2741D0D7-8FE8-4D35-B979-495160E57319}" presName="node" presStyleLbl="node1" presStyleIdx="1" presStyleCnt="8" custScaleX="1129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D6BDA5-7F45-4AF8-8813-663A2DB3D80E}" type="pres">
      <dgm:prSet presAssocID="{8FFC0F13-12F1-4D52-8323-DFF63358D527}" presName="sibTrans" presStyleLbl="bgSibTrans2D1" presStyleIdx="1" presStyleCnt="7"/>
      <dgm:spPr/>
      <dgm:t>
        <a:bodyPr/>
        <a:lstStyle/>
        <a:p>
          <a:endParaRPr lang="en-GB"/>
        </a:p>
      </dgm:t>
    </dgm:pt>
    <dgm:pt modelId="{4CF67999-7088-4862-AF40-F365F14EDCBA}" type="pres">
      <dgm:prSet presAssocID="{0ABB3955-6583-46F4-BFC8-FD4C2C91D394}" presName="compNode" presStyleCnt="0"/>
      <dgm:spPr/>
    </dgm:pt>
    <dgm:pt modelId="{EE991778-4E9A-4820-AC8B-4DAF898E8EA1}" type="pres">
      <dgm:prSet presAssocID="{0ABB3955-6583-46F4-BFC8-FD4C2C91D394}" presName="dummyConnPt" presStyleCnt="0"/>
      <dgm:spPr/>
    </dgm:pt>
    <dgm:pt modelId="{AEA11FFA-4085-4D7E-B593-FC290D09662A}" type="pres">
      <dgm:prSet presAssocID="{0ABB3955-6583-46F4-BFC8-FD4C2C91D394}" presName="node" presStyleLbl="node1" presStyleIdx="2" presStyleCnt="8" custScaleX="1129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FC3B6B-2D8B-4A1B-B641-598F649FAC50}" type="pres">
      <dgm:prSet presAssocID="{8E5D6E1B-E66E-473B-885D-FF3C0D264073}" presName="sibTrans" presStyleLbl="bgSibTrans2D1" presStyleIdx="2" presStyleCnt="7"/>
      <dgm:spPr/>
      <dgm:t>
        <a:bodyPr/>
        <a:lstStyle/>
        <a:p>
          <a:endParaRPr lang="en-GB"/>
        </a:p>
      </dgm:t>
    </dgm:pt>
    <dgm:pt modelId="{56884541-797D-439F-9206-B67D9CE1927D}" type="pres">
      <dgm:prSet presAssocID="{D7571E33-CAAB-475E-B23E-FB8282E1D763}" presName="compNode" presStyleCnt="0"/>
      <dgm:spPr/>
    </dgm:pt>
    <dgm:pt modelId="{0E32A68D-F0E2-4821-92BA-DB9394785422}" type="pres">
      <dgm:prSet presAssocID="{D7571E33-CAAB-475E-B23E-FB8282E1D763}" presName="dummyConnPt" presStyleCnt="0"/>
      <dgm:spPr/>
    </dgm:pt>
    <dgm:pt modelId="{C672BEA9-E13B-4B52-8437-96D65448DAEE}" type="pres">
      <dgm:prSet presAssocID="{D7571E33-CAAB-475E-B23E-FB8282E1D763}" presName="node" presStyleLbl="node1" presStyleIdx="3" presStyleCnt="8" custScaleX="1129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5CBB66-CEF0-416B-A948-30C5AFA16927}" type="pres">
      <dgm:prSet presAssocID="{D09AD067-E9F7-46A8-B429-0BCF97B2E679}" presName="sibTrans" presStyleLbl="bgSibTrans2D1" presStyleIdx="3" presStyleCnt="7"/>
      <dgm:spPr/>
      <dgm:t>
        <a:bodyPr/>
        <a:lstStyle/>
        <a:p>
          <a:endParaRPr lang="en-GB"/>
        </a:p>
      </dgm:t>
    </dgm:pt>
    <dgm:pt modelId="{16E8D1D3-31F5-4ED5-8FA6-152AD82C6186}" type="pres">
      <dgm:prSet presAssocID="{4BB0C273-DEE5-4B8A-B7A6-3D195915803E}" presName="compNode" presStyleCnt="0"/>
      <dgm:spPr/>
    </dgm:pt>
    <dgm:pt modelId="{E9D5B17F-3052-4D3B-8DB2-6FCA1860B778}" type="pres">
      <dgm:prSet presAssocID="{4BB0C273-DEE5-4B8A-B7A6-3D195915803E}" presName="dummyConnPt" presStyleCnt="0"/>
      <dgm:spPr/>
    </dgm:pt>
    <dgm:pt modelId="{17F38384-8F9C-453E-9FA0-07B06FE28054}" type="pres">
      <dgm:prSet presAssocID="{4BB0C273-DEE5-4B8A-B7A6-3D195915803E}" presName="node" presStyleLbl="node1" presStyleIdx="4" presStyleCnt="8" custScaleX="1129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277A1C-6D33-4DE6-97EB-AAF48C913A9C}" type="pres">
      <dgm:prSet presAssocID="{A1931841-B9CC-4884-A6A8-58C62A531505}" presName="sibTrans" presStyleLbl="bgSibTrans2D1" presStyleIdx="4" presStyleCnt="7"/>
      <dgm:spPr/>
      <dgm:t>
        <a:bodyPr/>
        <a:lstStyle/>
        <a:p>
          <a:endParaRPr lang="en-GB"/>
        </a:p>
      </dgm:t>
    </dgm:pt>
    <dgm:pt modelId="{A6DEF8E4-B53D-42BB-B280-B5BA945C7975}" type="pres">
      <dgm:prSet presAssocID="{9228AE70-9E0A-4B17-93CA-542E6CD256B7}" presName="compNode" presStyleCnt="0"/>
      <dgm:spPr/>
    </dgm:pt>
    <dgm:pt modelId="{25177998-703F-4188-B415-F47B1630AD94}" type="pres">
      <dgm:prSet presAssocID="{9228AE70-9E0A-4B17-93CA-542E6CD256B7}" presName="dummyConnPt" presStyleCnt="0"/>
      <dgm:spPr/>
    </dgm:pt>
    <dgm:pt modelId="{33C408BB-C825-43BB-9E09-8DA79659AC0E}" type="pres">
      <dgm:prSet presAssocID="{9228AE70-9E0A-4B17-93CA-542E6CD256B7}" presName="node" presStyleLbl="node1" presStyleIdx="5" presStyleCnt="8" custScaleX="1129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8B0BDB-1B4B-4736-A6B6-05C1230231A6}" type="pres">
      <dgm:prSet presAssocID="{EEB400F7-7F3E-4017-A546-B1638115D30C}" presName="sibTrans" presStyleLbl="bgSibTrans2D1" presStyleIdx="5" presStyleCnt="7"/>
      <dgm:spPr/>
      <dgm:t>
        <a:bodyPr/>
        <a:lstStyle/>
        <a:p>
          <a:endParaRPr lang="en-GB"/>
        </a:p>
      </dgm:t>
    </dgm:pt>
    <dgm:pt modelId="{80E9E9C8-91A7-48B6-93CA-3C614546168A}" type="pres">
      <dgm:prSet presAssocID="{28044EE1-9DA5-44C5-A217-960854079A1E}" presName="compNode" presStyleCnt="0"/>
      <dgm:spPr/>
    </dgm:pt>
    <dgm:pt modelId="{AC9445D4-7C0D-4ABD-AC96-E9212BBE48A2}" type="pres">
      <dgm:prSet presAssocID="{28044EE1-9DA5-44C5-A217-960854079A1E}" presName="dummyConnPt" presStyleCnt="0"/>
      <dgm:spPr/>
    </dgm:pt>
    <dgm:pt modelId="{E24B7308-1D21-44BC-905C-A262911217FF}" type="pres">
      <dgm:prSet presAssocID="{28044EE1-9DA5-44C5-A217-960854079A1E}" presName="node" presStyleLbl="node1" presStyleIdx="6" presStyleCnt="8" custScaleX="1129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C933BD-9D24-4AF6-9CA4-95690EFB74A5}" type="pres">
      <dgm:prSet presAssocID="{DCB82942-C3B0-469C-AA07-C90CAC8D9659}" presName="sibTrans" presStyleLbl="bgSibTrans2D1" presStyleIdx="6" presStyleCnt="7" custAng="21440041" custFlipVert="1" custScaleX="37761" custScaleY="102749" custLinFactY="95566" custLinFactNeighborX="39864" custLinFactNeighborY="100000"/>
      <dgm:spPr/>
      <dgm:t>
        <a:bodyPr/>
        <a:lstStyle/>
        <a:p>
          <a:endParaRPr lang="en-GB"/>
        </a:p>
      </dgm:t>
    </dgm:pt>
    <dgm:pt modelId="{3E49F59F-C63F-492D-977F-8A389F0C5208}" type="pres">
      <dgm:prSet presAssocID="{08E882AD-E40A-4AE3-87D7-12C96F88FC40}" presName="compNode" presStyleCnt="0"/>
      <dgm:spPr/>
    </dgm:pt>
    <dgm:pt modelId="{FE163B46-ACCD-4290-87AD-3C6AE6FDC035}" type="pres">
      <dgm:prSet presAssocID="{08E882AD-E40A-4AE3-87D7-12C96F88FC40}" presName="dummyConnPt" presStyleCnt="0"/>
      <dgm:spPr/>
    </dgm:pt>
    <dgm:pt modelId="{D377744F-2B7A-4AE5-AC33-841A2C1B413D}" type="pres">
      <dgm:prSet presAssocID="{08E882AD-E40A-4AE3-87D7-12C96F88FC40}" presName="node" presStyleLbl="node1" presStyleIdx="7" presStyleCnt="8" custScaleX="112961" custLinFactNeighborX="-3734" custLinFactNeighborY="93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8D53294-C604-4C21-A1D1-F738E8744191}" type="presOf" srcId="{9228AE70-9E0A-4B17-93CA-542E6CD256B7}" destId="{33C408BB-C825-43BB-9E09-8DA79659AC0E}" srcOrd="0" destOrd="0" presId="urn:microsoft.com/office/officeart/2005/8/layout/bProcess4"/>
    <dgm:cxn modelId="{4291D30F-35B4-4EB4-BA05-772AE73D1628}" type="presOf" srcId="{D09AD067-E9F7-46A8-B429-0BCF97B2E679}" destId="{A45CBB66-CEF0-416B-A948-30C5AFA16927}" srcOrd="0" destOrd="0" presId="urn:microsoft.com/office/officeart/2005/8/layout/bProcess4"/>
    <dgm:cxn modelId="{13F27B3B-AA29-421D-AF97-ADDAC095ED40}" srcId="{93C8BAB3-1D18-4185-93C5-B00FD177604A}" destId="{2741D0D7-8FE8-4D35-B979-495160E57319}" srcOrd="1" destOrd="0" parTransId="{3B2549F7-0D60-4F13-941D-49E54D62D13D}" sibTransId="{8FFC0F13-12F1-4D52-8323-DFF63358D527}"/>
    <dgm:cxn modelId="{B57822B7-C9E5-434D-A3CF-CB06913B89E6}" type="presOf" srcId="{0ABB3955-6583-46F4-BFC8-FD4C2C91D394}" destId="{AEA11FFA-4085-4D7E-B593-FC290D09662A}" srcOrd="0" destOrd="0" presId="urn:microsoft.com/office/officeart/2005/8/layout/bProcess4"/>
    <dgm:cxn modelId="{4DBACBFA-9832-443B-B468-271EF177DF6B}" srcId="{93C8BAB3-1D18-4185-93C5-B00FD177604A}" destId="{D7571E33-CAAB-475E-B23E-FB8282E1D763}" srcOrd="3" destOrd="0" parTransId="{C0967D05-F26B-4FEA-AAE5-C91CA889B099}" sibTransId="{D09AD067-E9F7-46A8-B429-0BCF97B2E679}"/>
    <dgm:cxn modelId="{AFE9A716-231C-4D24-BB8E-A4EFEFA78231}" type="presOf" srcId="{8E5D6E1B-E66E-473B-885D-FF3C0D264073}" destId="{59FC3B6B-2D8B-4A1B-B641-598F649FAC50}" srcOrd="0" destOrd="0" presId="urn:microsoft.com/office/officeart/2005/8/layout/bProcess4"/>
    <dgm:cxn modelId="{36206DC9-D8BF-4636-9174-923B51014509}" type="presOf" srcId="{28044EE1-9DA5-44C5-A217-960854079A1E}" destId="{E24B7308-1D21-44BC-905C-A262911217FF}" srcOrd="0" destOrd="0" presId="urn:microsoft.com/office/officeart/2005/8/layout/bProcess4"/>
    <dgm:cxn modelId="{26FF80E1-D32A-490B-8EF7-65D0898302D2}" type="presOf" srcId="{1AD0B5B6-A13A-42E6-8322-906559417191}" destId="{DBBA3558-D223-4EF8-96ED-9DDEF354CFEB}" srcOrd="0" destOrd="0" presId="urn:microsoft.com/office/officeart/2005/8/layout/bProcess4"/>
    <dgm:cxn modelId="{937AB4E8-CFA9-4D64-9004-6AB330EE1412}" type="presOf" srcId="{2741D0D7-8FE8-4D35-B979-495160E57319}" destId="{2B92F565-E026-4BDB-AE6C-626376F78FD3}" srcOrd="0" destOrd="0" presId="urn:microsoft.com/office/officeart/2005/8/layout/bProcess4"/>
    <dgm:cxn modelId="{22566471-42EA-4E61-B624-0BCC551DFB21}" type="presOf" srcId="{DCB82942-C3B0-469C-AA07-C90CAC8D9659}" destId="{1CC933BD-9D24-4AF6-9CA4-95690EFB74A5}" srcOrd="0" destOrd="0" presId="urn:microsoft.com/office/officeart/2005/8/layout/bProcess4"/>
    <dgm:cxn modelId="{6099B127-9C67-4AE1-BA2D-E709FF91D473}" srcId="{93C8BAB3-1D18-4185-93C5-B00FD177604A}" destId="{28044EE1-9DA5-44C5-A217-960854079A1E}" srcOrd="6" destOrd="0" parTransId="{A62C1443-0D9B-405C-B8A5-0CF2016B4368}" sibTransId="{DCB82942-C3B0-469C-AA07-C90CAC8D9659}"/>
    <dgm:cxn modelId="{B9CBE5E7-9A66-43F1-A990-9E08BAFC33E8}" srcId="{93C8BAB3-1D18-4185-93C5-B00FD177604A}" destId="{1AD0B5B6-A13A-42E6-8322-906559417191}" srcOrd="0" destOrd="0" parTransId="{79B8CB7B-C7FE-4276-95B7-4065CB4EBEA8}" sibTransId="{DBDFCBE9-2E37-4A3E-814B-7CA5096B52C9}"/>
    <dgm:cxn modelId="{679C5710-1A1A-4A35-B3F6-1EE157352071}" srcId="{93C8BAB3-1D18-4185-93C5-B00FD177604A}" destId="{9228AE70-9E0A-4B17-93CA-542E6CD256B7}" srcOrd="5" destOrd="0" parTransId="{841F0BB4-639E-45B3-B262-82ADAEA1B211}" sibTransId="{EEB400F7-7F3E-4017-A546-B1638115D30C}"/>
    <dgm:cxn modelId="{A04B37F7-E86B-4709-8527-A7268F901500}" type="presOf" srcId="{EEB400F7-7F3E-4017-A546-B1638115D30C}" destId="{008B0BDB-1B4B-4736-A6B6-05C1230231A6}" srcOrd="0" destOrd="0" presId="urn:microsoft.com/office/officeart/2005/8/layout/bProcess4"/>
    <dgm:cxn modelId="{64E8016F-80B7-42B7-BB71-5C0C5124ECC3}" type="presOf" srcId="{4BB0C273-DEE5-4B8A-B7A6-3D195915803E}" destId="{17F38384-8F9C-453E-9FA0-07B06FE28054}" srcOrd="0" destOrd="0" presId="urn:microsoft.com/office/officeart/2005/8/layout/bProcess4"/>
    <dgm:cxn modelId="{A680637A-F583-4CCD-BE15-8D74B850938E}" type="presOf" srcId="{A1931841-B9CC-4884-A6A8-58C62A531505}" destId="{0B277A1C-6D33-4DE6-97EB-AAF48C913A9C}" srcOrd="0" destOrd="0" presId="urn:microsoft.com/office/officeart/2005/8/layout/bProcess4"/>
    <dgm:cxn modelId="{1392249D-93AF-4796-B8D8-6F892924B8D1}" srcId="{93C8BAB3-1D18-4185-93C5-B00FD177604A}" destId="{08E882AD-E40A-4AE3-87D7-12C96F88FC40}" srcOrd="7" destOrd="0" parTransId="{CCCCFE36-40F4-41D3-845C-89BC3EC75A1B}" sibTransId="{498846E4-3B65-49A8-975F-66BEBD30AFE9}"/>
    <dgm:cxn modelId="{F3C58CDD-DE9A-47DB-B903-D17D1EF38D35}" type="presOf" srcId="{93C8BAB3-1D18-4185-93C5-B00FD177604A}" destId="{F4341844-08DE-4D31-A349-7090EE16AB89}" srcOrd="0" destOrd="0" presId="urn:microsoft.com/office/officeart/2005/8/layout/bProcess4"/>
    <dgm:cxn modelId="{7344EC48-4203-4BC4-9A09-7B0B86A79E33}" srcId="{93C8BAB3-1D18-4185-93C5-B00FD177604A}" destId="{0ABB3955-6583-46F4-BFC8-FD4C2C91D394}" srcOrd="2" destOrd="0" parTransId="{2C52FBEF-11A0-47C1-B628-9C3DCD30AFFA}" sibTransId="{8E5D6E1B-E66E-473B-885D-FF3C0D264073}"/>
    <dgm:cxn modelId="{B0577493-24BF-4CCF-AECF-13882487CA45}" type="presOf" srcId="{DBDFCBE9-2E37-4A3E-814B-7CA5096B52C9}" destId="{46B3238C-F252-48B3-BD23-6B2E26A7B8AA}" srcOrd="0" destOrd="0" presId="urn:microsoft.com/office/officeart/2005/8/layout/bProcess4"/>
    <dgm:cxn modelId="{E96C53BE-A51C-4B3E-B4B8-B7C0116A808B}" type="presOf" srcId="{D7571E33-CAAB-475E-B23E-FB8282E1D763}" destId="{C672BEA9-E13B-4B52-8437-96D65448DAEE}" srcOrd="0" destOrd="0" presId="urn:microsoft.com/office/officeart/2005/8/layout/bProcess4"/>
    <dgm:cxn modelId="{484696E8-EC0D-4C02-B911-CCF3622425CC}" type="presOf" srcId="{08E882AD-E40A-4AE3-87D7-12C96F88FC40}" destId="{D377744F-2B7A-4AE5-AC33-841A2C1B413D}" srcOrd="0" destOrd="0" presId="urn:microsoft.com/office/officeart/2005/8/layout/bProcess4"/>
    <dgm:cxn modelId="{6FB90447-BB26-4872-847B-B11664E71583}" type="presOf" srcId="{8FFC0F13-12F1-4D52-8323-DFF63358D527}" destId="{70D6BDA5-7F45-4AF8-8813-663A2DB3D80E}" srcOrd="0" destOrd="0" presId="urn:microsoft.com/office/officeart/2005/8/layout/bProcess4"/>
    <dgm:cxn modelId="{483E5359-3439-4B81-B914-A3BC81EA095F}" srcId="{93C8BAB3-1D18-4185-93C5-B00FD177604A}" destId="{4BB0C273-DEE5-4B8A-B7A6-3D195915803E}" srcOrd="4" destOrd="0" parTransId="{98F5E1D7-D07F-4E44-A6E9-3530385B387C}" sibTransId="{A1931841-B9CC-4884-A6A8-58C62A531505}"/>
    <dgm:cxn modelId="{54936BDE-CEFB-4F30-B5CC-7EC0EEABFF40}" type="presParOf" srcId="{F4341844-08DE-4D31-A349-7090EE16AB89}" destId="{3E8078C4-1E5F-4B33-BC3F-D1AD2FCCFD80}" srcOrd="0" destOrd="0" presId="urn:microsoft.com/office/officeart/2005/8/layout/bProcess4"/>
    <dgm:cxn modelId="{C77189A4-6C39-4CEF-BDF9-378CE2077446}" type="presParOf" srcId="{3E8078C4-1E5F-4B33-BC3F-D1AD2FCCFD80}" destId="{34EB08C3-9CD9-4D14-A973-F5F00D9F45B2}" srcOrd="0" destOrd="0" presId="urn:microsoft.com/office/officeart/2005/8/layout/bProcess4"/>
    <dgm:cxn modelId="{FC1F8F7D-33B1-4EE5-8B78-9F6E4A769FEB}" type="presParOf" srcId="{3E8078C4-1E5F-4B33-BC3F-D1AD2FCCFD80}" destId="{DBBA3558-D223-4EF8-96ED-9DDEF354CFEB}" srcOrd="1" destOrd="0" presId="urn:microsoft.com/office/officeart/2005/8/layout/bProcess4"/>
    <dgm:cxn modelId="{977AB5D8-C8CA-43F8-A05D-E14B3BA4CDDC}" type="presParOf" srcId="{F4341844-08DE-4D31-A349-7090EE16AB89}" destId="{46B3238C-F252-48B3-BD23-6B2E26A7B8AA}" srcOrd="1" destOrd="0" presId="urn:microsoft.com/office/officeart/2005/8/layout/bProcess4"/>
    <dgm:cxn modelId="{EBF228CD-D61D-4846-91F5-5CE7BD194404}" type="presParOf" srcId="{F4341844-08DE-4D31-A349-7090EE16AB89}" destId="{C0339A9A-9718-4EAE-9438-E1C8FB33A0D2}" srcOrd="2" destOrd="0" presId="urn:microsoft.com/office/officeart/2005/8/layout/bProcess4"/>
    <dgm:cxn modelId="{6ADD8440-BABA-4B57-B635-12A0246F9D20}" type="presParOf" srcId="{C0339A9A-9718-4EAE-9438-E1C8FB33A0D2}" destId="{75E4E61D-DBF0-4BB9-9F62-07223DDC1F1F}" srcOrd="0" destOrd="0" presId="urn:microsoft.com/office/officeart/2005/8/layout/bProcess4"/>
    <dgm:cxn modelId="{AFC61389-0CED-4ABC-96EE-A995432A4D87}" type="presParOf" srcId="{C0339A9A-9718-4EAE-9438-E1C8FB33A0D2}" destId="{2B92F565-E026-4BDB-AE6C-626376F78FD3}" srcOrd="1" destOrd="0" presId="urn:microsoft.com/office/officeart/2005/8/layout/bProcess4"/>
    <dgm:cxn modelId="{94F94B88-A375-4F2B-B24B-38D51425202F}" type="presParOf" srcId="{F4341844-08DE-4D31-A349-7090EE16AB89}" destId="{70D6BDA5-7F45-4AF8-8813-663A2DB3D80E}" srcOrd="3" destOrd="0" presId="urn:microsoft.com/office/officeart/2005/8/layout/bProcess4"/>
    <dgm:cxn modelId="{09351568-02F0-46AB-97F0-C31E5DD3247A}" type="presParOf" srcId="{F4341844-08DE-4D31-A349-7090EE16AB89}" destId="{4CF67999-7088-4862-AF40-F365F14EDCBA}" srcOrd="4" destOrd="0" presId="urn:microsoft.com/office/officeart/2005/8/layout/bProcess4"/>
    <dgm:cxn modelId="{8789B98E-3EAD-49AE-BFC5-15B9F8023396}" type="presParOf" srcId="{4CF67999-7088-4862-AF40-F365F14EDCBA}" destId="{EE991778-4E9A-4820-AC8B-4DAF898E8EA1}" srcOrd="0" destOrd="0" presId="urn:microsoft.com/office/officeart/2005/8/layout/bProcess4"/>
    <dgm:cxn modelId="{C8EE2A55-538A-42C4-9091-95AA1B02393F}" type="presParOf" srcId="{4CF67999-7088-4862-AF40-F365F14EDCBA}" destId="{AEA11FFA-4085-4D7E-B593-FC290D09662A}" srcOrd="1" destOrd="0" presId="urn:microsoft.com/office/officeart/2005/8/layout/bProcess4"/>
    <dgm:cxn modelId="{78C11004-78EF-4875-9107-6B4447029BE1}" type="presParOf" srcId="{F4341844-08DE-4D31-A349-7090EE16AB89}" destId="{59FC3B6B-2D8B-4A1B-B641-598F649FAC50}" srcOrd="5" destOrd="0" presId="urn:microsoft.com/office/officeart/2005/8/layout/bProcess4"/>
    <dgm:cxn modelId="{65DAB29C-2ECD-4FCA-98F1-21176A36A4C6}" type="presParOf" srcId="{F4341844-08DE-4D31-A349-7090EE16AB89}" destId="{56884541-797D-439F-9206-B67D9CE1927D}" srcOrd="6" destOrd="0" presId="urn:microsoft.com/office/officeart/2005/8/layout/bProcess4"/>
    <dgm:cxn modelId="{FE451EDD-FA10-4463-8C20-02DE54C2F52B}" type="presParOf" srcId="{56884541-797D-439F-9206-B67D9CE1927D}" destId="{0E32A68D-F0E2-4821-92BA-DB9394785422}" srcOrd="0" destOrd="0" presId="urn:microsoft.com/office/officeart/2005/8/layout/bProcess4"/>
    <dgm:cxn modelId="{FD5AE278-A352-4920-A59D-814611A15F7D}" type="presParOf" srcId="{56884541-797D-439F-9206-B67D9CE1927D}" destId="{C672BEA9-E13B-4B52-8437-96D65448DAEE}" srcOrd="1" destOrd="0" presId="urn:microsoft.com/office/officeart/2005/8/layout/bProcess4"/>
    <dgm:cxn modelId="{91979907-7D92-457E-A6C8-88A3A216885F}" type="presParOf" srcId="{F4341844-08DE-4D31-A349-7090EE16AB89}" destId="{A45CBB66-CEF0-416B-A948-30C5AFA16927}" srcOrd="7" destOrd="0" presId="urn:microsoft.com/office/officeart/2005/8/layout/bProcess4"/>
    <dgm:cxn modelId="{6C45C7B0-C42E-4A1F-8FC8-354E96F23667}" type="presParOf" srcId="{F4341844-08DE-4D31-A349-7090EE16AB89}" destId="{16E8D1D3-31F5-4ED5-8FA6-152AD82C6186}" srcOrd="8" destOrd="0" presId="urn:microsoft.com/office/officeart/2005/8/layout/bProcess4"/>
    <dgm:cxn modelId="{594DC9DC-49CF-468B-9EF1-2B59771859C6}" type="presParOf" srcId="{16E8D1D3-31F5-4ED5-8FA6-152AD82C6186}" destId="{E9D5B17F-3052-4D3B-8DB2-6FCA1860B778}" srcOrd="0" destOrd="0" presId="urn:microsoft.com/office/officeart/2005/8/layout/bProcess4"/>
    <dgm:cxn modelId="{0A118C2F-62AC-4662-91CC-35B6C477522B}" type="presParOf" srcId="{16E8D1D3-31F5-4ED5-8FA6-152AD82C6186}" destId="{17F38384-8F9C-453E-9FA0-07B06FE28054}" srcOrd="1" destOrd="0" presId="urn:microsoft.com/office/officeart/2005/8/layout/bProcess4"/>
    <dgm:cxn modelId="{977DA126-569D-4753-A8E8-0934FBC56461}" type="presParOf" srcId="{F4341844-08DE-4D31-A349-7090EE16AB89}" destId="{0B277A1C-6D33-4DE6-97EB-AAF48C913A9C}" srcOrd="9" destOrd="0" presId="urn:microsoft.com/office/officeart/2005/8/layout/bProcess4"/>
    <dgm:cxn modelId="{8546F589-979B-4357-AE12-BA41C3911712}" type="presParOf" srcId="{F4341844-08DE-4D31-A349-7090EE16AB89}" destId="{A6DEF8E4-B53D-42BB-B280-B5BA945C7975}" srcOrd="10" destOrd="0" presId="urn:microsoft.com/office/officeart/2005/8/layout/bProcess4"/>
    <dgm:cxn modelId="{437BA6D6-25C3-4728-BE2A-B36F4CF034CC}" type="presParOf" srcId="{A6DEF8E4-B53D-42BB-B280-B5BA945C7975}" destId="{25177998-703F-4188-B415-F47B1630AD94}" srcOrd="0" destOrd="0" presId="urn:microsoft.com/office/officeart/2005/8/layout/bProcess4"/>
    <dgm:cxn modelId="{10E92207-1586-4EA7-BEC2-A77F12AB85FE}" type="presParOf" srcId="{A6DEF8E4-B53D-42BB-B280-B5BA945C7975}" destId="{33C408BB-C825-43BB-9E09-8DA79659AC0E}" srcOrd="1" destOrd="0" presId="urn:microsoft.com/office/officeart/2005/8/layout/bProcess4"/>
    <dgm:cxn modelId="{CDE6D7A7-AA85-4BB1-962B-AAF7A6A2CD70}" type="presParOf" srcId="{F4341844-08DE-4D31-A349-7090EE16AB89}" destId="{008B0BDB-1B4B-4736-A6B6-05C1230231A6}" srcOrd="11" destOrd="0" presId="urn:microsoft.com/office/officeart/2005/8/layout/bProcess4"/>
    <dgm:cxn modelId="{BC58BC18-E692-4ABE-892B-702F66947CE2}" type="presParOf" srcId="{F4341844-08DE-4D31-A349-7090EE16AB89}" destId="{80E9E9C8-91A7-48B6-93CA-3C614546168A}" srcOrd="12" destOrd="0" presId="urn:microsoft.com/office/officeart/2005/8/layout/bProcess4"/>
    <dgm:cxn modelId="{2D9B12FB-2B59-4E68-8478-E580E0CF66B4}" type="presParOf" srcId="{80E9E9C8-91A7-48B6-93CA-3C614546168A}" destId="{AC9445D4-7C0D-4ABD-AC96-E9212BBE48A2}" srcOrd="0" destOrd="0" presId="urn:microsoft.com/office/officeart/2005/8/layout/bProcess4"/>
    <dgm:cxn modelId="{9520F9F1-E216-44D4-BD19-BD67B41738A2}" type="presParOf" srcId="{80E9E9C8-91A7-48B6-93CA-3C614546168A}" destId="{E24B7308-1D21-44BC-905C-A262911217FF}" srcOrd="1" destOrd="0" presId="urn:microsoft.com/office/officeart/2005/8/layout/bProcess4"/>
    <dgm:cxn modelId="{BDEE032B-4C40-4362-912E-9AC026674717}" type="presParOf" srcId="{F4341844-08DE-4D31-A349-7090EE16AB89}" destId="{1CC933BD-9D24-4AF6-9CA4-95690EFB74A5}" srcOrd="13" destOrd="0" presId="urn:microsoft.com/office/officeart/2005/8/layout/bProcess4"/>
    <dgm:cxn modelId="{8AB6FF16-3B35-4C7E-B74E-F9D0213A5EBD}" type="presParOf" srcId="{F4341844-08DE-4D31-A349-7090EE16AB89}" destId="{3E49F59F-C63F-492D-977F-8A389F0C5208}" srcOrd="14" destOrd="0" presId="urn:microsoft.com/office/officeart/2005/8/layout/bProcess4"/>
    <dgm:cxn modelId="{28D2A3C5-9450-43EB-AB44-6A3DF56CFC7A}" type="presParOf" srcId="{3E49F59F-C63F-492D-977F-8A389F0C5208}" destId="{FE163B46-ACCD-4290-87AD-3C6AE6FDC035}" srcOrd="0" destOrd="0" presId="urn:microsoft.com/office/officeart/2005/8/layout/bProcess4"/>
    <dgm:cxn modelId="{B22E4B2D-F8B5-4EB7-99A9-23E23235148B}" type="presParOf" srcId="{3E49F59F-C63F-492D-977F-8A389F0C5208}" destId="{D377744F-2B7A-4AE5-AC33-841A2C1B413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C8BAB3-1D18-4185-93C5-B00FD177604A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AD0B5B6-A13A-42E6-8322-906559417191}">
      <dgm:prSet phldrT="[Text]"/>
      <dgm:spPr>
        <a:solidFill>
          <a:srgbClr val="C3E088"/>
        </a:solidFill>
        <a:ln>
          <a:solidFill>
            <a:srgbClr val="C3E088"/>
          </a:solidFill>
        </a:ln>
      </dgm:spPr>
      <dgm:t>
        <a:bodyPr/>
        <a:lstStyle/>
        <a:p>
          <a:r>
            <a:rPr lang="en-GB" b="0" dirty="0">
              <a:solidFill>
                <a:schemeClr val="tx1"/>
              </a:solidFill>
            </a:rPr>
            <a:t>Apply for your design approval &amp; identify any work that you would like to complete in line with the ACS</a:t>
          </a:r>
        </a:p>
      </dgm:t>
    </dgm:pt>
    <dgm:pt modelId="{79B8CB7B-C7FE-4276-95B7-4065CB4EBEA8}" type="parTrans" cxnId="{B9CBE5E7-9A66-43F1-A990-9E08BAFC33E8}">
      <dgm:prSet/>
      <dgm:spPr/>
      <dgm:t>
        <a:bodyPr/>
        <a:lstStyle/>
        <a:p>
          <a:endParaRPr lang="en-GB"/>
        </a:p>
      </dgm:t>
    </dgm:pt>
    <dgm:pt modelId="{DBDFCBE9-2E37-4A3E-814B-7CA5096B52C9}" type="sibTrans" cxnId="{B9CBE5E7-9A66-43F1-A990-9E08BAFC33E8}">
      <dgm:prSet/>
      <dgm:spPr/>
      <dgm:t>
        <a:bodyPr/>
        <a:lstStyle/>
        <a:p>
          <a:endParaRPr lang="en-GB"/>
        </a:p>
      </dgm:t>
    </dgm:pt>
    <dgm:pt modelId="{2741D0D7-8FE8-4D35-B979-495160E57319}">
      <dgm:prSet phldrT="[Text]"/>
      <dgm:spPr>
        <a:solidFill>
          <a:srgbClr val="008542"/>
        </a:solidFill>
        <a:ln>
          <a:solidFill>
            <a:srgbClr val="008542"/>
          </a:solidFill>
        </a:ln>
      </dgm:spPr>
      <dgm:t>
        <a:bodyPr/>
        <a:lstStyle/>
        <a:p>
          <a:r>
            <a:rPr lang="en-GB" dirty="0"/>
            <a:t>We will asses the application as normal and confirm contestable works with the quotation.</a:t>
          </a:r>
        </a:p>
      </dgm:t>
    </dgm:pt>
    <dgm:pt modelId="{3B2549F7-0D60-4F13-941D-49E54D62D13D}" type="parTrans" cxnId="{13F27B3B-AA29-421D-AF97-ADDAC095ED40}">
      <dgm:prSet/>
      <dgm:spPr/>
      <dgm:t>
        <a:bodyPr/>
        <a:lstStyle/>
        <a:p>
          <a:endParaRPr lang="en-GB"/>
        </a:p>
      </dgm:t>
    </dgm:pt>
    <dgm:pt modelId="{8FFC0F13-12F1-4D52-8323-DFF63358D527}" type="sibTrans" cxnId="{13F27B3B-AA29-421D-AF97-ADDAC095ED40}">
      <dgm:prSet/>
      <dgm:spPr/>
      <dgm:t>
        <a:bodyPr/>
        <a:lstStyle/>
        <a:p>
          <a:endParaRPr lang="en-GB"/>
        </a:p>
      </dgm:t>
    </dgm:pt>
    <dgm:pt modelId="{0ABB3955-6583-46F4-BFC8-FD4C2C91D394}">
      <dgm:prSet phldrT="[Text]"/>
      <dgm:spPr>
        <a:solidFill>
          <a:srgbClr val="C3E088"/>
        </a:solidFill>
        <a:ln>
          <a:solidFill>
            <a:srgbClr val="C3E088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We will send you site costings, plot reference numbers and a unique connection reference number</a:t>
          </a:r>
          <a:endParaRPr lang="en-GB" dirty="0">
            <a:solidFill>
              <a:schemeClr val="tx1"/>
            </a:solidFill>
          </a:endParaRPr>
        </a:p>
      </dgm:t>
    </dgm:pt>
    <dgm:pt modelId="{2C52FBEF-11A0-47C1-B628-9C3DCD30AFFA}" type="parTrans" cxnId="{7344EC48-4203-4BC4-9A09-7B0B86A79E33}">
      <dgm:prSet/>
      <dgm:spPr/>
      <dgm:t>
        <a:bodyPr/>
        <a:lstStyle/>
        <a:p>
          <a:endParaRPr lang="en-GB"/>
        </a:p>
      </dgm:t>
    </dgm:pt>
    <dgm:pt modelId="{8E5D6E1B-E66E-473B-885D-FF3C0D264073}" type="sibTrans" cxnId="{7344EC48-4203-4BC4-9A09-7B0B86A79E33}">
      <dgm:prSet/>
      <dgm:spPr/>
      <dgm:t>
        <a:bodyPr/>
        <a:lstStyle/>
        <a:p>
          <a:endParaRPr lang="en-GB"/>
        </a:p>
      </dgm:t>
    </dgm:pt>
    <dgm:pt modelId="{D7571E33-CAAB-475E-B23E-FB8282E1D763}">
      <dgm:prSet phldrT="[Text]"/>
      <dgm:spPr>
        <a:solidFill>
          <a:srgbClr val="008542"/>
        </a:solidFill>
        <a:ln>
          <a:solidFill>
            <a:srgbClr val="008542"/>
          </a:solidFill>
        </a:ln>
      </dgm:spPr>
      <dgm:t>
        <a:bodyPr/>
        <a:lstStyle/>
        <a:p>
          <a:pPr algn="ctr"/>
          <a:r>
            <a:rPr lang="en-GB" dirty="0" smtClean="0">
              <a:solidFill>
                <a:schemeClr val="bg1"/>
              </a:solidFill>
            </a:rPr>
            <a:t>Return your signed acceptance, signed agreement and payment</a:t>
          </a:r>
          <a:endParaRPr lang="en-GB" dirty="0"/>
        </a:p>
      </dgm:t>
    </dgm:pt>
    <dgm:pt modelId="{C0967D05-F26B-4FEA-AAE5-C91CA889B099}" type="parTrans" cxnId="{4DBACBFA-9832-443B-B468-271EF177DF6B}">
      <dgm:prSet/>
      <dgm:spPr/>
      <dgm:t>
        <a:bodyPr/>
        <a:lstStyle/>
        <a:p>
          <a:endParaRPr lang="en-GB"/>
        </a:p>
      </dgm:t>
    </dgm:pt>
    <dgm:pt modelId="{D09AD067-E9F7-46A8-B429-0BCF97B2E679}" type="sibTrans" cxnId="{4DBACBFA-9832-443B-B468-271EF177DF6B}">
      <dgm:prSet/>
      <dgm:spPr/>
      <dgm:t>
        <a:bodyPr/>
        <a:lstStyle/>
        <a:p>
          <a:endParaRPr lang="en-GB"/>
        </a:p>
      </dgm:t>
    </dgm:pt>
    <dgm:pt modelId="{4BB0C273-DEE5-4B8A-B7A6-3D195915803E}">
      <dgm:prSet phldrT="[Text]"/>
      <dgm:spPr>
        <a:solidFill>
          <a:srgbClr val="C3E088"/>
        </a:solidFill>
        <a:ln>
          <a:solidFill>
            <a:srgbClr val="C3E088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Complete &amp; return the new ‘</a:t>
          </a:r>
          <a:r>
            <a:rPr lang="en-GB" b="1" dirty="0">
              <a:solidFill>
                <a:schemeClr val="tx1"/>
              </a:solidFill>
            </a:rPr>
            <a:t>Request for Permission to Work Form</a:t>
          </a:r>
          <a:r>
            <a:rPr lang="en-GB" dirty="0">
              <a:solidFill>
                <a:schemeClr val="tx1"/>
              </a:solidFill>
            </a:rPr>
            <a:t>’ with the unique reference number and proposed connection date</a:t>
          </a:r>
        </a:p>
      </dgm:t>
    </dgm:pt>
    <dgm:pt modelId="{98F5E1D7-D07F-4E44-A6E9-3530385B387C}" type="parTrans" cxnId="{483E5359-3439-4B81-B914-A3BC81EA095F}">
      <dgm:prSet/>
      <dgm:spPr/>
      <dgm:t>
        <a:bodyPr/>
        <a:lstStyle/>
        <a:p>
          <a:endParaRPr lang="en-GB"/>
        </a:p>
      </dgm:t>
    </dgm:pt>
    <dgm:pt modelId="{A1931841-B9CC-4884-A6A8-58C62A531505}" type="sibTrans" cxnId="{483E5359-3439-4B81-B914-A3BC81EA095F}">
      <dgm:prSet/>
      <dgm:spPr/>
      <dgm:t>
        <a:bodyPr/>
        <a:lstStyle/>
        <a:p>
          <a:endParaRPr lang="en-GB"/>
        </a:p>
      </dgm:t>
    </dgm:pt>
    <dgm:pt modelId="{1C5B72EB-5972-407F-8A07-917F881227C7}">
      <dgm:prSet phldrT="[Text]"/>
      <dgm:spPr>
        <a:solidFill>
          <a:srgbClr val="008542"/>
        </a:solidFill>
        <a:ln>
          <a:solidFill>
            <a:srgbClr val="008542"/>
          </a:solidFill>
        </a:ln>
      </dgm:spPr>
      <dgm:t>
        <a:bodyPr/>
        <a:lstStyle/>
        <a:p>
          <a:r>
            <a:rPr lang="en-GB" dirty="0"/>
            <a:t>We will confirm the connection date and inform our network teams of your intended work </a:t>
          </a:r>
        </a:p>
      </dgm:t>
    </dgm:pt>
    <dgm:pt modelId="{9BD14F9E-2234-44A7-87D5-972E4EFBCC4B}" type="parTrans" cxnId="{0D10B767-9264-4D13-A27A-24769141D522}">
      <dgm:prSet/>
      <dgm:spPr/>
      <dgm:t>
        <a:bodyPr/>
        <a:lstStyle/>
        <a:p>
          <a:endParaRPr lang="en-GB"/>
        </a:p>
      </dgm:t>
    </dgm:pt>
    <dgm:pt modelId="{D0525B48-8AB7-4BA2-B2B6-26DDB5F1EF65}" type="sibTrans" cxnId="{0D10B767-9264-4D13-A27A-24769141D522}">
      <dgm:prSet/>
      <dgm:spPr/>
      <dgm:t>
        <a:bodyPr/>
        <a:lstStyle/>
        <a:p>
          <a:endParaRPr lang="en-GB"/>
        </a:p>
      </dgm:t>
    </dgm:pt>
    <dgm:pt modelId="{9228AE70-9E0A-4B17-93CA-542E6CD256B7}">
      <dgm:prSet phldrT="[Text]"/>
      <dgm:spPr>
        <a:solidFill>
          <a:srgbClr val="C3E088"/>
        </a:solidFill>
        <a:ln>
          <a:solidFill>
            <a:srgbClr val="C3E088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Make the connection on the agreed date – Ensure you contact the Construction Engineer before and after work carried out.</a:t>
          </a:r>
        </a:p>
      </dgm:t>
    </dgm:pt>
    <dgm:pt modelId="{841F0BB4-639E-45B3-B262-82ADAEA1B211}" type="parTrans" cxnId="{679C5710-1A1A-4A35-B3F6-1EE157352071}">
      <dgm:prSet/>
      <dgm:spPr/>
      <dgm:t>
        <a:bodyPr/>
        <a:lstStyle/>
        <a:p>
          <a:endParaRPr lang="en-GB"/>
        </a:p>
      </dgm:t>
    </dgm:pt>
    <dgm:pt modelId="{EEB400F7-7F3E-4017-A546-B1638115D30C}" type="sibTrans" cxnId="{679C5710-1A1A-4A35-B3F6-1EE157352071}">
      <dgm:prSet/>
      <dgm:spPr/>
      <dgm:t>
        <a:bodyPr/>
        <a:lstStyle/>
        <a:p>
          <a:endParaRPr lang="en-GB"/>
        </a:p>
      </dgm:t>
    </dgm:pt>
    <dgm:pt modelId="{28044EE1-9DA5-44C5-A217-960854079A1E}">
      <dgm:prSet phldrT="[Text]"/>
      <dgm:spPr>
        <a:solidFill>
          <a:srgbClr val="C3E088"/>
        </a:solidFill>
        <a:ln>
          <a:solidFill>
            <a:srgbClr val="C3E088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Notify Selflay within 24 hours of work being completed</a:t>
          </a:r>
        </a:p>
      </dgm:t>
    </dgm:pt>
    <dgm:pt modelId="{A62C1443-0D9B-405C-B8A5-0CF2016B4368}" type="parTrans" cxnId="{6099B127-9C67-4AE1-BA2D-E709FF91D473}">
      <dgm:prSet/>
      <dgm:spPr/>
      <dgm:t>
        <a:bodyPr/>
        <a:lstStyle/>
        <a:p>
          <a:endParaRPr lang="en-GB"/>
        </a:p>
      </dgm:t>
    </dgm:pt>
    <dgm:pt modelId="{DCB82942-C3B0-469C-AA07-C90CAC8D9659}" type="sibTrans" cxnId="{6099B127-9C67-4AE1-BA2D-E709FF91D473}">
      <dgm:prSet/>
      <dgm:spPr/>
      <dgm:t>
        <a:bodyPr/>
        <a:lstStyle/>
        <a:p>
          <a:endParaRPr lang="en-GB"/>
        </a:p>
      </dgm:t>
    </dgm:pt>
    <dgm:pt modelId="{08E882AD-E40A-4AE3-87D7-12C96F88FC40}">
      <dgm:prSet/>
      <dgm:spPr>
        <a:solidFill>
          <a:srgbClr val="C3E088"/>
        </a:solidFill>
        <a:ln>
          <a:solidFill>
            <a:srgbClr val="C3E088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Return your “</a:t>
          </a:r>
          <a:r>
            <a:rPr lang="en-GB" b="1" dirty="0">
              <a:solidFill>
                <a:schemeClr val="tx1"/>
              </a:solidFill>
            </a:rPr>
            <a:t>Completed Work Form</a:t>
          </a:r>
          <a:r>
            <a:rPr lang="en-GB" dirty="0">
              <a:solidFill>
                <a:schemeClr val="tx1"/>
              </a:solidFill>
            </a:rPr>
            <a:t>” to us with photographs of works</a:t>
          </a:r>
          <a:endParaRPr lang="en-GB" dirty="0"/>
        </a:p>
      </dgm:t>
    </dgm:pt>
    <dgm:pt modelId="{CCCCFE36-40F4-41D3-845C-89BC3EC75A1B}" type="parTrans" cxnId="{1392249D-93AF-4796-B8D8-6F892924B8D1}">
      <dgm:prSet/>
      <dgm:spPr/>
      <dgm:t>
        <a:bodyPr/>
        <a:lstStyle/>
        <a:p>
          <a:endParaRPr lang="en-GB"/>
        </a:p>
      </dgm:t>
    </dgm:pt>
    <dgm:pt modelId="{498846E4-3B65-49A8-975F-66BEBD30AFE9}" type="sibTrans" cxnId="{1392249D-93AF-4796-B8D8-6F892924B8D1}">
      <dgm:prSet/>
      <dgm:spPr/>
      <dgm:t>
        <a:bodyPr/>
        <a:lstStyle/>
        <a:p>
          <a:endParaRPr lang="en-GB"/>
        </a:p>
      </dgm:t>
    </dgm:pt>
    <dgm:pt modelId="{F4341844-08DE-4D31-A349-7090EE16AB89}" type="pres">
      <dgm:prSet presAssocID="{93C8BAB3-1D18-4185-93C5-B00FD177604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3E8078C4-1E5F-4B33-BC3F-D1AD2FCCFD80}" type="pres">
      <dgm:prSet presAssocID="{1AD0B5B6-A13A-42E6-8322-906559417191}" presName="compNode" presStyleCnt="0"/>
      <dgm:spPr/>
    </dgm:pt>
    <dgm:pt modelId="{34EB08C3-9CD9-4D14-A973-F5F00D9F45B2}" type="pres">
      <dgm:prSet presAssocID="{1AD0B5B6-A13A-42E6-8322-906559417191}" presName="dummyConnPt" presStyleCnt="0"/>
      <dgm:spPr/>
    </dgm:pt>
    <dgm:pt modelId="{DBBA3558-D223-4EF8-96ED-9DDEF354CFEB}" type="pres">
      <dgm:prSet presAssocID="{1AD0B5B6-A13A-42E6-8322-906559417191}" presName="node" presStyleLbl="node1" presStyleIdx="0" presStyleCnt="9" custScaleX="104279" custScaleY="98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B3238C-F252-48B3-BD23-6B2E26A7B8AA}" type="pres">
      <dgm:prSet presAssocID="{DBDFCBE9-2E37-4A3E-814B-7CA5096B52C9}" presName="sibTrans" presStyleLbl="bgSibTrans2D1" presStyleIdx="0" presStyleCnt="8"/>
      <dgm:spPr/>
      <dgm:t>
        <a:bodyPr/>
        <a:lstStyle/>
        <a:p>
          <a:endParaRPr lang="en-GB"/>
        </a:p>
      </dgm:t>
    </dgm:pt>
    <dgm:pt modelId="{C0339A9A-9718-4EAE-9438-E1C8FB33A0D2}" type="pres">
      <dgm:prSet presAssocID="{2741D0D7-8FE8-4D35-B979-495160E57319}" presName="compNode" presStyleCnt="0"/>
      <dgm:spPr/>
    </dgm:pt>
    <dgm:pt modelId="{75E4E61D-DBF0-4BB9-9F62-07223DDC1F1F}" type="pres">
      <dgm:prSet presAssocID="{2741D0D7-8FE8-4D35-B979-495160E57319}" presName="dummyConnPt" presStyleCnt="0"/>
      <dgm:spPr/>
    </dgm:pt>
    <dgm:pt modelId="{2B92F565-E026-4BDB-AE6C-626376F78FD3}" type="pres">
      <dgm:prSet presAssocID="{2741D0D7-8FE8-4D35-B979-495160E57319}" presName="node" presStyleLbl="node1" presStyleIdx="1" presStyleCnt="9" custScaleX="104279" custScaleY="98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D6BDA5-7F45-4AF8-8813-663A2DB3D80E}" type="pres">
      <dgm:prSet presAssocID="{8FFC0F13-12F1-4D52-8323-DFF63358D527}" presName="sibTrans" presStyleLbl="bgSibTrans2D1" presStyleIdx="1" presStyleCnt="8"/>
      <dgm:spPr/>
      <dgm:t>
        <a:bodyPr/>
        <a:lstStyle/>
        <a:p>
          <a:endParaRPr lang="en-GB"/>
        </a:p>
      </dgm:t>
    </dgm:pt>
    <dgm:pt modelId="{4CF67999-7088-4862-AF40-F365F14EDCBA}" type="pres">
      <dgm:prSet presAssocID="{0ABB3955-6583-46F4-BFC8-FD4C2C91D394}" presName="compNode" presStyleCnt="0"/>
      <dgm:spPr/>
    </dgm:pt>
    <dgm:pt modelId="{EE991778-4E9A-4820-AC8B-4DAF898E8EA1}" type="pres">
      <dgm:prSet presAssocID="{0ABB3955-6583-46F4-BFC8-FD4C2C91D394}" presName="dummyConnPt" presStyleCnt="0"/>
      <dgm:spPr/>
    </dgm:pt>
    <dgm:pt modelId="{AEA11FFA-4085-4D7E-B593-FC290D09662A}" type="pres">
      <dgm:prSet presAssocID="{0ABB3955-6583-46F4-BFC8-FD4C2C91D394}" presName="node" presStyleLbl="node1" presStyleIdx="2" presStyleCnt="9" custScaleX="104279" custScaleY="98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FC3B6B-2D8B-4A1B-B641-598F649FAC50}" type="pres">
      <dgm:prSet presAssocID="{8E5D6E1B-E66E-473B-885D-FF3C0D264073}" presName="sibTrans" presStyleLbl="bgSibTrans2D1" presStyleIdx="2" presStyleCnt="8"/>
      <dgm:spPr/>
      <dgm:t>
        <a:bodyPr/>
        <a:lstStyle/>
        <a:p>
          <a:endParaRPr lang="en-GB"/>
        </a:p>
      </dgm:t>
    </dgm:pt>
    <dgm:pt modelId="{56884541-797D-439F-9206-B67D9CE1927D}" type="pres">
      <dgm:prSet presAssocID="{D7571E33-CAAB-475E-B23E-FB8282E1D763}" presName="compNode" presStyleCnt="0"/>
      <dgm:spPr/>
    </dgm:pt>
    <dgm:pt modelId="{0E32A68D-F0E2-4821-92BA-DB9394785422}" type="pres">
      <dgm:prSet presAssocID="{D7571E33-CAAB-475E-B23E-FB8282E1D763}" presName="dummyConnPt" presStyleCnt="0"/>
      <dgm:spPr/>
    </dgm:pt>
    <dgm:pt modelId="{C672BEA9-E13B-4B52-8437-96D65448DAEE}" type="pres">
      <dgm:prSet presAssocID="{D7571E33-CAAB-475E-B23E-FB8282E1D763}" presName="node" presStyleLbl="node1" presStyleIdx="3" presStyleCnt="9" custScaleX="104279" custScaleY="98983" custLinFactNeighborX="-10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5CBB66-CEF0-416B-A948-30C5AFA16927}" type="pres">
      <dgm:prSet presAssocID="{D09AD067-E9F7-46A8-B429-0BCF97B2E679}" presName="sibTrans" presStyleLbl="bgSibTrans2D1" presStyleIdx="3" presStyleCnt="8"/>
      <dgm:spPr/>
      <dgm:t>
        <a:bodyPr/>
        <a:lstStyle/>
        <a:p>
          <a:endParaRPr lang="en-GB"/>
        </a:p>
      </dgm:t>
    </dgm:pt>
    <dgm:pt modelId="{16E8D1D3-31F5-4ED5-8FA6-152AD82C6186}" type="pres">
      <dgm:prSet presAssocID="{4BB0C273-DEE5-4B8A-B7A6-3D195915803E}" presName="compNode" presStyleCnt="0"/>
      <dgm:spPr/>
    </dgm:pt>
    <dgm:pt modelId="{E9D5B17F-3052-4D3B-8DB2-6FCA1860B778}" type="pres">
      <dgm:prSet presAssocID="{4BB0C273-DEE5-4B8A-B7A6-3D195915803E}" presName="dummyConnPt" presStyleCnt="0"/>
      <dgm:spPr/>
    </dgm:pt>
    <dgm:pt modelId="{17F38384-8F9C-453E-9FA0-07B06FE28054}" type="pres">
      <dgm:prSet presAssocID="{4BB0C273-DEE5-4B8A-B7A6-3D195915803E}" presName="node" presStyleLbl="node1" presStyleIdx="4" presStyleCnt="9" custScaleX="104279" custScaleY="98983" custLinFactNeighborX="-10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277A1C-6D33-4DE6-97EB-AAF48C913A9C}" type="pres">
      <dgm:prSet presAssocID="{A1931841-B9CC-4884-A6A8-58C62A531505}" presName="sibTrans" presStyleLbl="bgSibTrans2D1" presStyleIdx="4" presStyleCnt="8"/>
      <dgm:spPr/>
      <dgm:t>
        <a:bodyPr/>
        <a:lstStyle/>
        <a:p>
          <a:endParaRPr lang="en-GB"/>
        </a:p>
      </dgm:t>
    </dgm:pt>
    <dgm:pt modelId="{351CD929-10A1-4BBE-BE2C-D6F2E43C3B44}" type="pres">
      <dgm:prSet presAssocID="{1C5B72EB-5972-407F-8A07-917F881227C7}" presName="compNode" presStyleCnt="0"/>
      <dgm:spPr/>
    </dgm:pt>
    <dgm:pt modelId="{3F370AEA-CAD3-4F9E-8A85-65035756835F}" type="pres">
      <dgm:prSet presAssocID="{1C5B72EB-5972-407F-8A07-917F881227C7}" presName="dummyConnPt" presStyleCnt="0"/>
      <dgm:spPr/>
    </dgm:pt>
    <dgm:pt modelId="{7265F62A-9429-4A49-BD3A-034A1339BE85}" type="pres">
      <dgm:prSet presAssocID="{1C5B72EB-5972-407F-8A07-917F881227C7}" presName="node" presStyleLbl="node1" presStyleIdx="5" presStyleCnt="9" custScaleX="104279" custScaleY="98983" custLinFactNeighborX="-10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7E5A7C-3996-4F1F-B79B-89C341477143}" type="pres">
      <dgm:prSet presAssocID="{D0525B48-8AB7-4BA2-B2B6-26DDB5F1EF65}" presName="sibTrans" presStyleLbl="bgSibTrans2D1" presStyleIdx="5" presStyleCnt="8"/>
      <dgm:spPr/>
      <dgm:t>
        <a:bodyPr/>
        <a:lstStyle/>
        <a:p>
          <a:endParaRPr lang="en-GB"/>
        </a:p>
      </dgm:t>
    </dgm:pt>
    <dgm:pt modelId="{A6DEF8E4-B53D-42BB-B280-B5BA945C7975}" type="pres">
      <dgm:prSet presAssocID="{9228AE70-9E0A-4B17-93CA-542E6CD256B7}" presName="compNode" presStyleCnt="0"/>
      <dgm:spPr/>
    </dgm:pt>
    <dgm:pt modelId="{25177998-703F-4188-B415-F47B1630AD94}" type="pres">
      <dgm:prSet presAssocID="{9228AE70-9E0A-4B17-93CA-542E6CD256B7}" presName="dummyConnPt" presStyleCnt="0"/>
      <dgm:spPr/>
    </dgm:pt>
    <dgm:pt modelId="{33C408BB-C825-43BB-9E09-8DA79659AC0E}" type="pres">
      <dgm:prSet presAssocID="{9228AE70-9E0A-4B17-93CA-542E6CD256B7}" presName="node" presStyleLbl="node1" presStyleIdx="6" presStyleCnt="9" custScaleX="104279" custScaleY="98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8B0BDB-1B4B-4736-A6B6-05C1230231A6}" type="pres">
      <dgm:prSet presAssocID="{EEB400F7-7F3E-4017-A546-B1638115D30C}" presName="sibTrans" presStyleLbl="bgSibTrans2D1" presStyleIdx="6" presStyleCnt="8"/>
      <dgm:spPr/>
      <dgm:t>
        <a:bodyPr/>
        <a:lstStyle/>
        <a:p>
          <a:endParaRPr lang="en-GB"/>
        </a:p>
      </dgm:t>
    </dgm:pt>
    <dgm:pt modelId="{80E9E9C8-91A7-48B6-93CA-3C614546168A}" type="pres">
      <dgm:prSet presAssocID="{28044EE1-9DA5-44C5-A217-960854079A1E}" presName="compNode" presStyleCnt="0"/>
      <dgm:spPr/>
    </dgm:pt>
    <dgm:pt modelId="{AC9445D4-7C0D-4ABD-AC96-E9212BBE48A2}" type="pres">
      <dgm:prSet presAssocID="{28044EE1-9DA5-44C5-A217-960854079A1E}" presName="dummyConnPt" presStyleCnt="0"/>
      <dgm:spPr/>
    </dgm:pt>
    <dgm:pt modelId="{E24B7308-1D21-44BC-905C-A262911217FF}" type="pres">
      <dgm:prSet presAssocID="{28044EE1-9DA5-44C5-A217-960854079A1E}" presName="node" presStyleLbl="node1" presStyleIdx="7" presStyleCnt="9" custScaleX="104279" custScaleY="98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C933BD-9D24-4AF6-9CA4-95690EFB74A5}" type="pres">
      <dgm:prSet presAssocID="{DCB82942-C3B0-469C-AA07-C90CAC8D9659}" presName="sibTrans" presStyleLbl="bgSibTrans2D1" presStyleIdx="7" presStyleCnt="8" custAng="20975394" custScaleX="93913" custScaleY="127932" custLinFactNeighborX="8699" custLinFactNeighborY="-24399"/>
      <dgm:spPr/>
      <dgm:t>
        <a:bodyPr/>
        <a:lstStyle/>
        <a:p>
          <a:endParaRPr lang="en-GB"/>
        </a:p>
      </dgm:t>
    </dgm:pt>
    <dgm:pt modelId="{3E49F59F-C63F-492D-977F-8A389F0C5208}" type="pres">
      <dgm:prSet presAssocID="{08E882AD-E40A-4AE3-87D7-12C96F88FC40}" presName="compNode" presStyleCnt="0"/>
      <dgm:spPr/>
    </dgm:pt>
    <dgm:pt modelId="{FE163B46-ACCD-4290-87AD-3C6AE6FDC035}" type="pres">
      <dgm:prSet presAssocID="{08E882AD-E40A-4AE3-87D7-12C96F88FC40}" presName="dummyConnPt" presStyleCnt="0"/>
      <dgm:spPr/>
    </dgm:pt>
    <dgm:pt modelId="{D377744F-2B7A-4AE5-AC33-841A2C1B413D}" type="pres">
      <dgm:prSet presAssocID="{08E882AD-E40A-4AE3-87D7-12C96F88FC40}" presName="node" presStyleLbl="node1" presStyleIdx="8" presStyleCnt="9" custScaleX="104279" custScaleY="98983" custLinFactNeighborX="-1794" custLinFactNeighborY="-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344EC48-4203-4BC4-9A09-7B0B86A79E33}" srcId="{93C8BAB3-1D18-4185-93C5-B00FD177604A}" destId="{0ABB3955-6583-46F4-BFC8-FD4C2C91D394}" srcOrd="2" destOrd="0" parTransId="{2C52FBEF-11A0-47C1-B628-9C3DCD30AFFA}" sibTransId="{8E5D6E1B-E66E-473B-885D-FF3C0D264073}"/>
    <dgm:cxn modelId="{6A0E65D1-E2CF-4B57-A509-4D90EA2CDF13}" type="presOf" srcId="{D7571E33-CAAB-475E-B23E-FB8282E1D763}" destId="{C672BEA9-E13B-4B52-8437-96D65448DAEE}" srcOrd="0" destOrd="0" presId="urn:microsoft.com/office/officeart/2005/8/layout/bProcess4"/>
    <dgm:cxn modelId="{0D10B767-9264-4D13-A27A-24769141D522}" srcId="{93C8BAB3-1D18-4185-93C5-B00FD177604A}" destId="{1C5B72EB-5972-407F-8A07-917F881227C7}" srcOrd="5" destOrd="0" parTransId="{9BD14F9E-2234-44A7-87D5-972E4EFBCC4B}" sibTransId="{D0525B48-8AB7-4BA2-B2B6-26DDB5F1EF65}"/>
    <dgm:cxn modelId="{B35CC1A3-F5B5-464E-9901-F9B938C5C72E}" type="presOf" srcId="{9228AE70-9E0A-4B17-93CA-542E6CD256B7}" destId="{33C408BB-C825-43BB-9E09-8DA79659AC0E}" srcOrd="0" destOrd="0" presId="urn:microsoft.com/office/officeart/2005/8/layout/bProcess4"/>
    <dgm:cxn modelId="{6099B127-9C67-4AE1-BA2D-E709FF91D473}" srcId="{93C8BAB3-1D18-4185-93C5-B00FD177604A}" destId="{28044EE1-9DA5-44C5-A217-960854079A1E}" srcOrd="7" destOrd="0" parTransId="{A62C1443-0D9B-405C-B8A5-0CF2016B4368}" sibTransId="{DCB82942-C3B0-469C-AA07-C90CAC8D9659}"/>
    <dgm:cxn modelId="{7D028916-C989-405A-A832-9473F0A204D0}" type="presOf" srcId="{93C8BAB3-1D18-4185-93C5-B00FD177604A}" destId="{F4341844-08DE-4D31-A349-7090EE16AB89}" srcOrd="0" destOrd="0" presId="urn:microsoft.com/office/officeart/2005/8/layout/bProcess4"/>
    <dgm:cxn modelId="{D62461B9-7BB3-4B24-97DD-AE373D8F7C3B}" type="presOf" srcId="{4BB0C273-DEE5-4B8A-B7A6-3D195915803E}" destId="{17F38384-8F9C-453E-9FA0-07B06FE28054}" srcOrd="0" destOrd="0" presId="urn:microsoft.com/office/officeart/2005/8/layout/bProcess4"/>
    <dgm:cxn modelId="{7F8638EB-8E6C-4170-AAD8-7C173A978F8D}" type="presOf" srcId="{D09AD067-E9F7-46A8-B429-0BCF97B2E679}" destId="{A45CBB66-CEF0-416B-A948-30C5AFA16927}" srcOrd="0" destOrd="0" presId="urn:microsoft.com/office/officeart/2005/8/layout/bProcess4"/>
    <dgm:cxn modelId="{4DBACBFA-9832-443B-B468-271EF177DF6B}" srcId="{93C8BAB3-1D18-4185-93C5-B00FD177604A}" destId="{D7571E33-CAAB-475E-B23E-FB8282E1D763}" srcOrd="3" destOrd="0" parTransId="{C0967D05-F26B-4FEA-AAE5-C91CA889B099}" sibTransId="{D09AD067-E9F7-46A8-B429-0BCF97B2E679}"/>
    <dgm:cxn modelId="{ED632016-637F-4FA4-A0E5-429410935448}" type="presOf" srcId="{8E5D6E1B-E66E-473B-885D-FF3C0D264073}" destId="{59FC3B6B-2D8B-4A1B-B641-598F649FAC50}" srcOrd="0" destOrd="0" presId="urn:microsoft.com/office/officeart/2005/8/layout/bProcess4"/>
    <dgm:cxn modelId="{7D4FE750-A360-4714-BF5F-26645591B988}" type="presOf" srcId="{28044EE1-9DA5-44C5-A217-960854079A1E}" destId="{E24B7308-1D21-44BC-905C-A262911217FF}" srcOrd="0" destOrd="0" presId="urn:microsoft.com/office/officeart/2005/8/layout/bProcess4"/>
    <dgm:cxn modelId="{1392249D-93AF-4796-B8D8-6F892924B8D1}" srcId="{93C8BAB3-1D18-4185-93C5-B00FD177604A}" destId="{08E882AD-E40A-4AE3-87D7-12C96F88FC40}" srcOrd="8" destOrd="0" parTransId="{CCCCFE36-40F4-41D3-845C-89BC3EC75A1B}" sibTransId="{498846E4-3B65-49A8-975F-66BEBD30AFE9}"/>
    <dgm:cxn modelId="{74179556-B0EB-4B29-A138-0C1E7151B380}" type="presOf" srcId="{EEB400F7-7F3E-4017-A546-B1638115D30C}" destId="{008B0BDB-1B4B-4736-A6B6-05C1230231A6}" srcOrd="0" destOrd="0" presId="urn:microsoft.com/office/officeart/2005/8/layout/bProcess4"/>
    <dgm:cxn modelId="{AFA610A6-FD3E-457E-BEC9-541857DE116C}" type="presOf" srcId="{DCB82942-C3B0-469C-AA07-C90CAC8D9659}" destId="{1CC933BD-9D24-4AF6-9CA4-95690EFB74A5}" srcOrd="0" destOrd="0" presId="urn:microsoft.com/office/officeart/2005/8/layout/bProcess4"/>
    <dgm:cxn modelId="{08B98892-A885-4CA1-930F-07674E851488}" type="presOf" srcId="{1AD0B5B6-A13A-42E6-8322-906559417191}" destId="{DBBA3558-D223-4EF8-96ED-9DDEF354CFEB}" srcOrd="0" destOrd="0" presId="urn:microsoft.com/office/officeart/2005/8/layout/bProcess4"/>
    <dgm:cxn modelId="{5DF64B99-AD99-49C4-BAEE-9DADDB9B6DB7}" type="presOf" srcId="{2741D0D7-8FE8-4D35-B979-495160E57319}" destId="{2B92F565-E026-4BDB-AE6C-626376F78FD3}" srcOrd="0" destOrd="0" presId="urn:microsoft.com/office/officeart/2005/8/layout/bProcess4"/>
    <dgm:cxn modelId="{483E5359-3439-4B81-B914-A3BC81EA095F}" srcId="{93C8BAB3-1D18-4185-93C5-B00FD177604A}" destId="{4BB0C273-DEE5-4B8A-B7A6-3D195915803E}" srcOrd="4" destOrd="0" parTransId="{98F5E1D7-D07F-4E44-A6E9-3530385B387C}" sibTransId="{A1931841-B9CC-4884-A6A8-58C62A531505}"/>
    <dgm:cxn modelId="{0620047F-C47C-4748-8ABE-3ED18AB4657E}" type="presOf" srcId="{8FFC0F13-12F1-4D52-8323-DFF63358D527}" destId="{70D6BDA5-7F45-4AF8-8813-663A2DB3D80E}" srcOrd="0" destOrd="0" presId="urn:microsoft.com/office/officeart/2005/8/layout/bProcess4"/>
    <dgm:cxn modelId="{679C5710-1A1A-4A35-B3F6-1EE157352071}" srcId="{93C8BAB3-1D18-4185-93C5-B00FD177604A}" destId="{9228AE70-9E0A-4B17-93CA-542E6CD256B7}" srcOrd="6" destOrd="0" parTransId="{841F0BB4-639E-45B3-B262-82ADAEA1B211}" sibTransId="{EEB400F7-7F3E-4017-A546-B1638115D30C}"/>
    <dgm:cxn modelId="{13F27B3B-AA29-421D-AF97-ADDAC095ED40}" srcId="{93C8BAB3-1D18-4185-93C5-B00FD177604A}" destId="{2741D0D7-8FE8-4D35-B979-495160E57319}" srcOrd="1" destOrd="0" parTransId="{3B2549F7-0D60-4F13-941D-49E54D62D13D}" sibTransId="{8FFC0F13-12F1-4D52-8323-DFF63358D527}"/>
    <dgm:cxn modelId="{B5890B60-ECD1-4215-93F5-8933F26AFD5D}" type="presOf" srcId="{DBDFCBE9-2E37-4A3E-814B-7CA5096B52C9}" destId="{46B3238C-F252-48B3-BD23-6B2E26A7B8AA}" srcOrd="0" destOrd="0" presId="urn:microsoft.com/office/officeart/2005/8/layout/bProcess4"/>
    <dgm:cxn modelId="{5504647C-78A2-4B73-AC5B-7925B9321CC2}" type="presOf" srcId="{0ABB3955-6583-46F4-BFC8-FD4C2C91D394}" destId="{AEA11FFA-4085-4D7E-B593-FC290D09662A}" srcOrd="0" destOrd="0" presId="urn:microsoft.com/office/officeart/2005/8/layout/bProcess4"/>
    <dgm:cxn modelId="{B9CBE5E7-9A66-43F1-A990-9E08BAFC33E8}" srcId="{93C8BAB3-1D18-4185-93C5-B00FD177604A}" destId="{1AD0B5B6-A13A-42E6-8322-906559417191}" srcOrd="0" destOrd="0" parTransId="{79B8CB7B-C7FE-4276-95B7-4065CB4EBEA8}" sibTransId="{DBDFCBE9-2E37-4A3E-814B-7CA5096B52C9}"/>
    <dgm:cxn modelId="{51672C4C-2053-439B-BDD2-36C8940FBB70}" type="presOf" srcId="{A1931841-B9CC-4884-A6A8-58C62A531505}" destId="{0B277A1C-6D33-4DE6-97EB-AAF48C913A9C}" srcOrd="0" destOrd="0" presId="urn:microsoft.com/office/officeart/2005/8/layout/bProcess4"/>
    <dgm:cxn modelId="{495A091E-1C31-47BE-BE51-C461754C3360}" type="presOf" srcId="{08E882AD-E40A-4AE3-87D7-12C96F88FC40}" destId="{D377744F-2B7A-4AE5-AC33-841A2C1B413D}" srcOrd="0" destOrd="0" presId="urn:microsoft.com/office/officeart/2005/8/layout/bProcess4"/>
    <dgm:cxn modelId="{CCBCBB54-D47E-4153-A36F-69636522450D}" type="presOf" srcId="{D0525B48-8AB7-4BA2-B2B6-26DDB5F1EF65}" destId="{A37E5A7C-3996-4F1F-B79B-89C341477143}" srcOrd="0" destOrd="0" presId="urn:microsoft.com/office/officeart/2005/8/layout/bProcess4"/>
    <dgm:cxn modelId="{77B674C6-0B7A-4BF2-BDF7-7E9DA80A7D07}" type="presOf" srcId="{1C5B72EB-5972-407F-8A07-917F881227C7}" destId="{7265F62A-9429-4A49-BD3A-034A1339BE85}" srcOrd="0" destOrd="0" presId="urn:microsoft.com/office/officeart/2005/8/layout/bProcess4"/>
    <dgm:cxn modelId="{68233B9E-912F-48DC-9A99-F871CCB42FC2}" type="presParOf" srcId="{F4341844-08DE-4D31-A349-7090EE16AB89}" destId="{3E8078C4-1E5F-4B33-BC3F-D1AD2FCCFD80}" srcOrd="0" destOrd="0" presId="urn:microsoft.com/office/officeart/2005/8/layout/bProcess4"/>
    <dgm:cxn modelId="{08EFCC49-D24B-4598-8D83-2075C7545CA0}" type="presParOf" srcId="{3E8078C4-1E5F-4B33-BC3F-D1AD2FCCFD80}" destId="{34EB08C3-9CD9-4D14-A973-F5F00D9F45B2}" srcOrd="0" destOrd="0" presId="urn:microsoft.com/office/officeart/2005/8/layout/bProcess4"/>
    <dgm:cxn modelId="{43617788-0A02-4B6E-877F-566710F195BE}" type="presParOf" srcId="{3E8078C4-1E5F-4B33-BC3F-D1AD2FCCFD80}" destId="{DBBA3558-D223-4EF8-96ED-9DDEF354CFEB}" srcOrd="1" destOrd="0" presId="urn:microsoft.com/office/officeart/2005/8/layout/bProcess4"/>
    <dgm:cxn modelId="{24A40844-2044-4E84-9EC5-065F10032F13}" type="presParOf" srcId="{F4341844-08DE-4D31-A349-7090EE16AB89}" destId="{46B3238C-F252-48B3-BD23-6B2E26A7B8AA}" srcOrd="1" destOrd="0" presId="urn:microsoft.com/office/officeart/2005/8/layout/bProcess4"/>
    <dgm:cxn modelId="{5A397574-DA31-42E5-B5AD-682261886B74}" type="presParOf" srcId="{F4341844-08DE-4D31-A349-7090EE16AB89}" destId="{C0339A9A-9718-4EAE-9438-E1C8FB33A0D2}" srcOrd="2" destOrd="0" presId="urn:microsoft.com/office/officeart/2005/8/layout/bProcess4"/>
    <dgm:cxn modelId="{07E28660-ACA3-4B87-B9E5-D3291A998BE3}" type="presParOf" srcId="{C0339A9A-9718-4EAE-9438-E1C8FB33A0D2}" destId="{75E4E61D-DBF0-4BB9-9F62-07223DDC1F1F}" srcOrd="0" destOrd="0" presId="urn:microsoft.com/office/officeart/2005/8/layout/bProcess4"/>
    <dgm:cxn modelId="{26D63C79-3D2F-4053-A581-8B3F854E6335}" type="presParOf" srcId="{C0339A9A-9718-4EAE-9438-E1C8FB33A0D2}" destId="{2B92F565-E026-4BDB-AE6C-626376F78FD3}" srcOrd="1" destOrd="0" presId="urn:microsoft.com/office/officeart/2005/8/layout/bProcess4"/>
    <dgm:cxn modelId="{5871A842-7501-45C4-9195-B39EEFF0B3A2}" type="presParOf" srcId="{F4341844-08DE-4D31-A349-7090EE16AB89}" destId="{70D6BDA5-7F45-4AF8-8813-663A2DB3D80E}" srcOrd="3" destOrd="0" presId="urn:microsoft.com/office/officeart/2005/8/layout/bProcess4"/>
    <dgm:cxn modelId="{5E57333C-7051-49A9-91CE-263227FA5F15}" type="presParOf" srcId="{F4341844-08DE-4D31-A349-7090EE16AB89}" destId="{4CF67999-7088-4862-AF40-F365F14EDCBA}" srcOrd="4" destOrd="0" presId="urn:microsoft.com/office/officeart/2005/8/layout/bProcess4"/>
    <dgm:cxn modelId="{607355F8-3871-4B37-B344-50551F580440}" type="presParOf" srcId="{4CF67999-7088-4862-AF40-F365F14EDCBA}" destId="{EE991778-4E9A-4820-AC8B-4DAF898E8EA1}" srcOrd="0" destOrd="0" presId="urn:microsoft.com/office/officeart/2005/8/layout/bProcess4"/>
    <dgm:cxn modelId="{A1BE09AA-3595-4C22-B8C9-7D02EE3BFF14}" type="presParOf" srcId="{4CF67999-7088-4862-AF40-F365F14EDCBA}" destId="{AEA11FFA-4085-4D7E-B593-FC290D09662A}" srcOrd="1" destOrd="0" presId="urn:microsoft.com/office/officeart/2005/8/layout/bProcess4"/>
    <dgm:cxn modelId="{D6FA1EF0-D53B-4327-A46E-0FA3D296565C}" type="presParOf" srcId="{F4341844-08DE-4D31-A349-7090EE16AB89}" destId="{59FC3B6B-2D8B-4A1B-B641-598F649FAC50}" srcOrd="5" destOrd="0" presId="urn:microsoft.com/office/officeart/2005/8/layout/bProcess4"/>
    <dgm:cxn modelId="{4819356C-148D-4A59-9B62-C4EECB5F8095}" type="presParOf" srcId="{F4341844-08DE-4D31-A349-7090EE16AB89}" destId="{56884541-797D-439F-9206-B67D9CE1927D}" srcOrd="6" destOrd="0" presId="urn:microsoft.com/office/officeart/2005/8/layout/bProcess4"/>
    <dgm:cxn modelId="{26436006-7024-424D-84F5-ACC2EC3DB51E}" type="presParOf" srcId="{56884541-797D-439F-9206-B67D9CE1927D}" destId="{0E32A68D-F0E2-4821-92BA-DB9394785422}" srcOrd="0" destOrd="0" presId="urn:microsoft.com/office/officeart/2005/8/layout/bProcess4"/>
    <dgm:cxn modelId="{4ACECDC0-CCEE-4A35-A694-AA41F0E1551C}" type="presParOf" srcId="{56884541-797D-439F-9206-B67D9CE1927D}" destId="{C672BEA9-E13B-4B52-8437-96D65448DAEE}" srcOrd="1" destOrd="0" presId="urn:microsoft.com/office/officeart/2005/8/layout/bProcess4"/>
    <dgm:cxn modelId="{B03CE528-BC96-4A4E-9A95-5FE2659C97F8}" type="presParOf" srcId="{F4341844-08DE-4D31-A349-7090EE16AB89}" destId="{A45CBB66-CEF0-416B-A948-30C5AFA16927}" srcOrd="7" destOrd="0" presId="urn:microsoft.com/office/officeart/2005/8/layout/bProcess4"/>
    <dgm:cxn modelId="{A88F54FC-237F-4D0C-8186-775CFDF9C999}" type="presParOf" srcId="{F4341844-08DE-4D31-A349-7090EE16AB89}" destId="{16E8D1D3-31F5-4ED5-8FA6-152AD82C6186}" srcOrd="8" destOrd="0" presId="urn:microsoft.com/office/officeart/2005/8/layout/bProcess4"/>
    <dgm:cxn modelId="{231D818D-5A6E-45C6-A7F7-0719EC86556E}" type="presParOf" srcId="{16E8D1D3-31F5-4ED5-8FA6-152AD82C6186}" destId="{E9D5B17F-3052-4D3B-8DB2-6FCA1860B778}" srcOrd="0" destOrd="0" presId="urn:microsoft.com/office/officeart/2005/8/layout/bProcess4"/>
    <dgm:cxn modelId="{FF1D5F0F-98E7-4423-A3A5-E0CED00E0202}" type="presParOf" srcId="{16E8D1D3-31F5-4ED5-8FA6-152AD82C6186}" destId="{17F38384-8F9C-453E-9FA0-07B06FE28054}" srcOrd="1" destOrd="0" presId="urn:microsoft.com/office/officeart/2005/8/layout/bProcess4"/>
    <dgm:cxn modelId="{45E1E2CD-4F17-4E89-8101-B579BC81F6D6}" type="presParOf" srcId="{F4341844-08DE-4D31-A349-7090EE16AB89}" destId="{0B277A1C-6D33-4DE6-97EB-AAF48C913A9C}" srcOrd="9" destOrd="0" presId="urn:microsoft.com/office/officeart/2005/8/layout/bProcess4"/>
    <dgm:cxn modelId="{842B1CD8-ABA8-4B74-9CEA-2B468B48F300}" type="presParOf" srcId="{F4341844-08DE-4D31-A349-7090EE16AB89}" destId="{351CD929-10A1-4BBE-BE2C-D6F2E43C3B44}" srcOrd="10" destOrd="0" presId="urn:microsoft.com/office/officeart/2005/8/layout/bProcess4"/>
    <dgm:cxn modelId="{DC41F813-D957-48F2-A0EF-8B3B557341A7}" type="presParOf" srcId="{351CD929-10A1-4BBE-BE2C-D6F2E43C3B44}" destId="{3F370AEA-CAD3-4F9E-8A85-65035756835F}" srcOrd="0" destOrd="0" presId="urn:microsoft.com/office/officeart/2005/8/layout/bProcess4"/>
    <dgm:cxn modelId="{0E787A9F-4B25-4B5D-9970-84D17A8384C1}" type="presParOf" srcId="{351CD929-10A1-4BBE-BE2C-D6F2E43C3B44}" destId="{7265F62A-9429-4A49-BD3A-034A1339BE85}" srcOrd="1" destOrd="0" presId="urn:microsoft.com/office/officeart/2005/8/layout/bProcess4"/>
    <dgm:cxn modelId="{E5DC3BAF-BB79-48D9-9782-1775E71C001E}" type="presParOf" srcId="{F4341844-08DE-4D31-A349-7090EE16AB89}" destId="{A37E5A7C-3996-4F1F-B79B-89C341477143}" srcOrd="11" destOrd="0" presId="urn:microsoft.com/office/officeart/2005/8/layout/bProcess4"/>
    <dgm:cxn modelId="{8DD73895-AB0E-48DC-BF3D-4975ABF53EE6}" type="presParOf" srcId="{F4341844-08DE-4D31-A349-7090EE16AB89}" destId="{A6DEF8E4-B53D-42BB-B280-B5BA945C7975}" srcOrd="12" destOrd="0" presId="urn:microsoft.com/office/officeart/2005/8/layout/bProcess4"/>
    <dgm:cxn modelId="{E4AC371E-27E4-4BAE-835E-3A55FE89FE3E}" type="presParOf" srcId="{A6DEF8E4-B53D-42BB-B280-B5BA945C7975}" destId="{25177998-703F-4188-B415-F47B1630AD94}" srcOrd="0" destOrd="0" presId="urn:microsoft.com/office/officeart/2005/8/layout/bProcess4"/>
    <dgm:cxn modelId="{5AEB8986-6F5D-4E75-9A32-7D1D5543D43D}" type="presParOf" srcId="{A6DEF8E4-B53D-42BB-B280-B5BA945C7975}" destId="{33C408BB-C825-43BB-9E09-8DA79659AC0E}" srcOrd="1" destOrd="0" presId="urn:microsoft.com/office/officeart/2005/8/layout/bProcess4"/>
    <dgm:cxn modelId="{0B745A50-8909-40B0-A4C6-CB5698D7C996}" type="presParOf" srcId="{F4341844-08DE-4D31-A349-7090EE16AB89}" destId="{008B0BDB-1B4B-4736-A6B6-05C1230231A6}" srcOrd="13" destOrd="0" presId="urn:microsoft.com/office/officeart/2005/8/layout/bProcess4"/>
    <dgm:cxn modelId="{B97D5FE3-5BBC-48B2-B4FB-0C1281948786}" type="presParOf" srcId="{F4341844-08DE-4D31-A349-7090EE16AB89}" destId="{80E9E9C8-91A7-48B6-93CA-3C614546168A}" srcOrd="14" destOrd="0" presId="urn:microsoft.com/office/officeart/2005/8/layout/bProcess4"/>
    <dgm:cxn modelId="{D4417D19-F0EC-44EA-B786-9003E496B0B1}" type="presParOf" srcId="{80E9E9C8-91A7-48B6-93CA-3C614546168A}" destId="{AC9445D4-7C0D-4ABD-AC96-E9212BBE48A2}" srcOrd="0" destOrd="0" presId="urn:microsoft.com/office/officeart/2005/8/layout/bProcess4"/>
    <dgm:cxn modelId="{AD313E66-9588-40C0-A497-E7F4C24D1560}" type="presParOf" srcId="{80E9E9C8-91A7-48B6-93CA-3C614546168A}" destId="{E24B7308-1D21-44BC-905C-A262911217FF}" srcOrd="1" destOrd="0" presId="urn:microsoft.com/office/officeart/2005/8/layout/bProcess4"/>
    <dgm:cxn modelId="{CB6272AA-77C0-405B-8C57-0ABE4C59806F}" type="presParOf" srcId="{F4341844-08DE-4D31-A349-7090EE16AB89}" destId="{1CC933BD-9D24-4AF6-9CA4-95690EFB74A5}" srcOrd="15" destOrd="0" presId="urn:microsoft.com/office/officeart/2005/8/layout/bProcess4"/>
    <dgm:cxn modelId="{312923D2-FFFD-4735-B003-398CABF408F2}" type="presParOf" srcId="{F4341844-08DE-4D31-A349-7090EE16AB89}" destId="{3E49F59F-C63F-492D-977F-8A389F0C5208}" srcOrd="16" destOrd="0" presId="urn:microsoft.com/office/officeart/2005/8/layout/bProcess4"/>
    <dgm:cxn modelId="{9F51359B-19CE-4CAA-95EF-2C966F440CD4}" type="presParOf" srcId="{3E49F59F-C63F-492D-977F-8A389F0C5208}" destId="{FE163B46-ACCD-4290-87AD-3C6AE6FDC035}" srcOrd="0" destOrd="0" presId="urn:microsoft.com/office/officeart/2005/8/layout/bProcess4"/>
    <dgm:cxn modelId="{5A25E426-B3F2-48FB-A7BA-4FB514C34710}" type="presParOf" srcId="{3E49F59F-C63F-492D-977F-8A389F0C5208}" destId="{D377744F-2B7A-4AE5-AC33-841A2C1B413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BB514-6867-4C58-8851-26E518ABC61F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85F2B-05CF-4EF3-A18D-0D88DD544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75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4B3BB-8C76-4CD4-B97E-1B50E321D267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8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75" y="330200"/>
            <a:ext cx="3208338" cy="1804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2311079"/>
            <a:ext cx="5335270" cy="577576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SLA</a:t>
            </a:r>
            <a:r>
              <a:rPr lang="en-GB" baseline="0" dirty="0"/>
              <a:t> for WIAPS to be provided – 2 working days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/>
              <a:t>F10 – Works will not be released without the correct paperwork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85F2B-05CF-4EF3-A18D-0D88DD544EB9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0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needs updating with the Stats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85F2B-05CF-4EF3-A18D-0D88DD544EB9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5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85F2B-05CF-4EF3-A18D-0D88DD544EB9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91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85F2B-05CF-4EF3-A18D-0D88DD544EB9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67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7038" y="381000"/>
            <a:ext cx="3275012" cy="1841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2335771"/>
            <a:ext cx="5335270" cy="692845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Need to add images of good and bad</a:t>
            </a:r>
            <a:endParaRPr lang="en-GB" b="0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85F2B-05CF-4EF3-A18D-0D88DD544EB9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117355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wrap="square" lIns="90000" tIns="828000" bIns="457200" anchor="t">
            <a:noAutofit/>
          </a:bodyPr>
          <a:lstStyle>
            <a:lvl1pPr algn="ctr">
              <a:buNone/>
              <a:defRPr sz="16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Image holder – Drag image into slide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066000"/>
            <a:ext cx="12192000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1030819" y="1117600"/>
            <a:ext cx="9992783" cy="2604627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80000"/>
              </a:lnSpc>
              <a:defRPr sz="8000" b="1" baseline="0">
                <a:solidFill>
                  <a:schemeClr val="bg1"/>
                </a:solidFill>
                <a:effectLst>
                  <a:outerShdw blurRad="812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Presentation title: 80pt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0819" y="3836432"/>
            <a:ext cx="9992783" cy="13683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effectLst>
                  <a:outerShdw blurRad="749300" dist="38100" dir="5400000" algn="t" rotWithShape="0">
                    <a:prstClr val="black">
                      <a:alpha val="58000"/>
                    </a:prstClr>
                  </a:outerShdw>
                </a:effectLst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Subheading: 32pt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5" y="6300000"/>
            <a:ext cx="974086" cy="3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t="77538" r="7079" b="9423"/>
          <a:stretch/>
        </p:blipFill>
        <p:spPr>
          <a:xfrm>
            <a:off x="9304290" y="6373646"/>
            <a:ext cx="2494010" cy="20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1032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6685" y="542018"/>
            <a:ext cx="8528958" cy="10731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56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35E6D9-B1F6-427D-B860-27167D0E236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13/10/2023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598107-7B0D-4330-AE82-F5D89AA9BC6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74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without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201" y="321585"/>
            <a:ext cx="11480800" cy="5456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baseline="0" dirty="0">
                <a:solidFill>
                  <a:srgbClr val="00854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 – 30pt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330201" y="1045028"/>
            <a:ext cx="11480800" cy="5070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50000"/>
              </a:lnSpc>
              <a:defRPr sz="1500" baseline="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en-US" dirty="0"/>
              <a:t>Body – 20pt</a:t>
            </a:r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8955623" y="6483352"/>
            <a:ext cx="230292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 dirty="0">
                <a:solidFill>
                  <a:srgbClr val="FFFFFF">
                    <a:lumMod val="50000"/>
                  </a:srgbClr>
                </a:solidFill>
              </a:rPr>
              <a:t>Copyright © United Utilities Water Limited 2018</a:t>
            </a:r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11440588" y="6483352"/>
            <a:ext cx="48471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99010BB-F1CF-4422-A220-2D1BCBBB1C17}" type="slidenum">
              <a:rPr lang="en-GB" sz="600" smtClean="0">
                <a:solidFill>
                  <a:srgbClr val="FFFFFF">
                    <a:lumMod val="50000"/>
                  </a:srgbClr>
                </a:solidFill>
              </a:rPr>
              <a:pPr algn="r"/>
              <a:t>‹#›</a:t>
            </a:fld>
            <a:endParaRPr lang="en-GB" sz="600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1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3" y="562785"/>
            <a:ext cx="8551332" cy="4399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>
                <a:solidFill>
                  <a:srgbClr val="0085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Heading: 28pt</a:t>
            </a:r>
          </a:p>
        </p:txBody>
      </p:sp>
      <p:sp>
        <p:nvSpPr>
          <p:cNvPr id="18" name="Footer Placeholder 1"/>
          <p:cNvSpPr txBox="1">
            <a:spLocks/>
          </p:cNvSpPr>
          <p:nvPr/>
        </p:nvSpPr>
        <p:spPr>
          <a:xfrm>
            <a:off x="762001" y="6483354"/>
            <a:ext cx="230292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Copyright © United Utilities Water Limited 2020</a:t>
            </a:r>
            <a:endParaRPr lang="en-GB" sz="8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9" name="Footer Placeholder 1"/>
          <p:cNvSpPr txBox="1">
            <a:spLocks/>
          </p:cNvSpPr>
          <p:nvPr/>
        </p:nvSpPr>
        <p:spPr>
          <a:xfrm>
            <a:off x="11440589" y="6483354"/>
            <a:ext cx="48471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99010BB-F1CF-4422-A220-2D1BCBBB1C17}" type="slidenum">
              <a:rPr lang="en-GB" sz="800" smtClean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GB" sz="6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2003" y="1026305"/>
            <a:ext cx="8551332" cy="339785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rgbClr val="008542"/>
                </a:solidFill>
                <a:effectLst/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Subheading: 18pt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1" y="1676399"/>
            <a:ext cx="8551334" cy="43192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Body: 16pt</a:t>
            </a:r>
          </a:p>
          <a:p>
            <a:pPr lvl="0"/>
            <a:r>
              <a:rPr lang="en-US" dirty="0"/>
              <a:t>(Only widen text box if necessary)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80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out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3" y="562785"/>
            <a:ext cx="8551332" cy="4399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 baseline="0">
                <a:solidFill>
                  <a:srgbClr val="0085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Heading: 28pt</a:t>
            </a:r>
          </a:p>
        </p:txBody>
      </p:sp>
      <p:sp>
        <p:nvSpPr>
          <p:cNvPr id="18" name="Footer Placeholder 1"/>
          <p:cNvSpPr txBox="1">
            <a:spLocks/>
          </p:cNvSpPr>
          <p:nvPr/>
        </p:nvSpPr>
        <p:spPr>
          <a:xfrm>
            <a:off x="762001" y="6483354"/>
            <a:ext cx="230292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Copyright © United Utilities Water Limited 2020</a:t>
            </a:r>
            <a:endParaRPr lang="en-GB" sz="8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9" name="Footer Placeholder 1"/>
          <p:cNvSpPr txBox="1">
            <a:spLocks/>
          </p:cNvSpPr>
          <p:nvPr/>
        </p:nvSpPr>
        <p:spPr>
          <a:xfrm>
            <a:off x="11440589" y="6483354"/>
            <a:ext cx="48471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99010BB-F1CF-4422-A220-2D1BCBBB1C17}" type="slidenum">
              <a:rPr lang="en-GB" sz="800" smtClean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GB" sz="6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1" y="1354667"/>
            <a:ext cx="8551334" cy="4641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Body – 16pt</a:t>
            </a:r>
          </a:p>
          <a:p>
            <a:pPr lvl="0"/>
            <a:r>
              <a:rPr lang="en-US" dirty="0"/>
              <a:t>(Only widen text box if necessary)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02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066000"/>
            <a:ext cx="12192000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1030819" y="1117600"/>
            <a:ext cx="9992783" cy="2604627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80000"/>
              </a:lnSpc>
              <a:defRPr sz="8000" b="1" baseline="0">
                <a:solidFill>
                  <a:schemeClr val="bg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Divider slide title: 80pt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0819" y="3836432"/>
            <a:ext cx="9992783" cy="136837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effectLst/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Subheading if needed: 32pt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5" y="6300000"/>
            <a:ext cx="974086" cy="3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t="77538" r="7079" b="9423"/>
          <a:stretch/>
        </p:blipFill>
        <p:spPr>
          <a:xfrm>
            <a:off x="9304290" y="6373646"/>
            <a:ext cx="2494010" cy="20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6503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6685" y="542018"/>
            <a:ext cx="8528958" cy="10731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02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117355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wrap="square" lIns="90000" tIns="828000" bIns="457200" anchor="t">
            <a:noAutofit/>
          </a:bodyPr>
          <a:lstStyle>
            <a:lvl1pPr algn="ctr">
              <a:buNone/>
              <a:defRPr sz="16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Image holder – Drag image into slide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066000"/>
            <a:ext cx="12192000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1030819" y="1117600"/>
            <a:ext cx="9992783" cy="2604627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80000"/>
              </a:lnSpc>
              <a:defRPr sz="8000" b="1" baseline="0">
                <a:solidFill>
                  <a:schemeClr val="bg1"/>
                </a:solidFill>
                <a:effectLst>
                  <a:outerShdw blurRad="812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Presentation title: 80pt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0819" y="3836432"/>
            <a:ext cx="9992783" cy="13683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effectLst>
                  <a:outerShdw blurRad="749300" dist="38100" dir="5400000" algn="t" rotWithShape="0">
                    <a:prstClr val="black">
                      <a:alpha val="58000"/>
                    </a:prstClr>
                  </a:outerShdw>
                </a:effectLst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Subheading: 32pt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5" y="6300000"/>
            <a:ext cx="974086" cy="3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t="77538" r="7079" b="9423"/>
          <a:stretch/>
        </p:blipFill>
        <p:spPr>
          <a:xfrm>
            <a:off x="9304290" y="6373646"/>
            <a:ext cx="2494010" cy="20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7019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3" y="562785"/>
            <a:ext cx="8551332" cy="4399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>
                <a:solidFill>
                  <a:srgbClr val="0085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Heading: 28pt</a:t>
            </a:r>
          </a:p>
        </p:txBody>
      </p:sp>
      <p:sp>
        <p:nvSpPr>
          <p:cNvPr id="18" name="Footer Placeholder 1"/>
          <p:cNvSpPr txBox="1">
            <a:spLocks/>
          </p:cNvSpPr>
          <p:nvPr/>
        </p:nvSpPr>
        <p:spPr>
          <a:xfrm>
            <a:off x="762001" y="6483354"/>
            <a:ext cx="230292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rgbClr val="FFFFFF">
                    <a:lumMod val="50000"/>
                  </a:srgbClr>
                </a:solidFill>
              </a:rPr>
              <a:t>Copyright © United Utilities Water Limited 2020</a:t>
            </a:r>
          </a:p>
        </p:txBody>
      </p:sp>
      <p:sp>
        <p:nvSpPr>
          <p:cNvPr id="19" name="Footer Placeholder 1"/>
          <p:cNvSpPr txBox="1">
            <a:spLocks/>
          </p:cNvSpPr>
          <p:nvPr/>
        </p:nvSpPr>
        <p:spPr>
          <a:xfrm>
            <a:off x="11440589" y="6483354"/>
            <a:ext cx="48471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99010BB-F1CF-4422-A220-2D1BCBBB1C17}" type="slidenum">
              <a:rPr lang="en-GB" sz="800" smtClean="0">
                <a:solidFill>
                  <a:srgbClr val="FFFFFF">
                    <a:lumMod val="50000"/>
                  </a:srgbClr>
                </a:solidFill>
              </a:rPr>
              <a:pPr algn="r"/>
              <a:t>‹#›</a:t>
            </a:fld>
            <a:endParaRPr lang="en-GB" sz="6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62003" y="1026305"/>
            <a:ext cx="8551332" cy="339785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rgbClr val="008542"/>
                </a:solidFill>
                <a:effectLst/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Subheading: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001" y="1676399"/>
            <a:ext cx="8551334" cy="43192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Body: 16pt</a:t>
            </a:r>
          </a:p>
          <a:p>
            <a:pPr lvl="0"/>
            <a:r>
              <a:rPr lang="en-US" dirty="0"/>
              <a:t>(Only widen text box if necessary)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63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out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3" y="562785"/>
            <a:ext cx="8551332" cy="4399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 baseline="0">
                <a:solidFill>
                  <a:srgbClr val="0085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Heading: 28pt</a:t>
            </a:r>
          </a:p>
        </p:txBody>
      </p:sp>
      <p:sp>
        <p:nvSpPr>
          <p:cNvPr id="18" name="Footer Placeholder 1"/>
          <p:cNvSpPr txBox="1">
            <a:spLocks/>
          </p:cNvSpPr>
          <p:nvPr/>
        </p:nvSpPr>
        <p:spPr>
          <a:xfrm>
            <a:off x="762001" y="6483354"/>
            <a:ext cx="230292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rgbClr val="FFFFFF">
                    <a:lumMod val="50000"/>
                  </a:srgbClr>
                </a:solidFill>
              </a:rPr>
              <a:t>Copyright © United Utilities Water Limited 2020</a:t>
            </a:r>
          </a:p>
        </p:txBody>
      </p:sp>
      <p:sp>
        <p:nvSpPr>
          <p:cNvPr id="19" name="Footer Placeholder 1"/>
          <p:cNvSpPr txBox="1">
            <a:spLocks/>
          </p:cNvSpPr>
          <p:nvPr/>
        </p:nvSpPr>
        <p:spPr>
          <a:xfrm>
            <a:off x="11440589" y="6483354"/>
            <a:ext cx="48471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99010BB-F1CF-4422-A220-2D1BCBBB1C17}" type="slidenum">
              <a:rPr lang="en-GB" sz="800" smtClean="0">
                <a:solidFill>
                  <a:srgbClr val="FFFFFF">
                    <a:lumMod val="50000"/>
                  </a:srgbClr>
                </a:solidFill>
              </a:rPr>
              <a:pPr algn="r"/>
              <a:t>‹#›</a:t>
            </a:fld>
            <a:endParaRPr lang="en-GB" sz="6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1" y="1354667"/>
            <a:ext cx="8551334" cy="4641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Body – 16pt</a:t>
            </a:r>
          </a:p>
          <a:p>
            <a:pPr lvl="0"/>
            <a:r>
              <a:rPr lang="en-US" dirty="0"/>
              <a:t>(Only widen text box if necessary)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24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066000"/>
            <a:ext cx="12192000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1030819" y="1117600"/>
            <a:ext cx="9992783" cy="2604627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80000"/>
              </a:lnSpc>
              <a:defRPr sz="8000" b="1" baseline="0">
                <a:solidFill>
                  <a:schemeClr val="bg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Divider slide title: 80pt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0819" y="3836432"/>
            <a:ext cx="9992783" cy="136837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effectLst/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Subheading if needed: 32pt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5" y="6300000"/>
            <a:ext cx="974086" cy="3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t="77538" r="7079" b="9423"/>
          <a:stretch/>
        </p:blipFill>
        <p:spPr>
          <a:xfrm>
            <a:off x="9304290" y="6373646"/>
            <a:ext cx="2494010" cy="20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8158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62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2" r:id="rId4"/>
    <p:sldLayoutId id="2147483688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2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lflay@uuplc.co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42329" y="1279012"/>
            <a:ext cx="9992783" cy="2604627"/>
          </a:xfrm>
        </p:spPr>
        <p:txBody>
          <a:bodyPr/>
          <a:lstStyle/>
          <a:p>
            <a:pPr algn="ctr"/>
            <a:r>
              <a:rPr lang="en-GB" dirty="0"/>
              <a:t>Developer Services Water Technical Forum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30819" y="4458732"/>
            <a:ext cx="9992783" cy="1368370"/>
          </a:xfrm>
        </p:spPr>
        <p:txBody>
          <a:bodyPr/>
          <a:lstStyle/>
          <a:p>
            <a:r>
              <a:rPr lang="en-GB" dirty="0"/>
              <a:t>October 2023</a:t>
            </a:r>
          </a:p>
          <a:p>
            <a:r>
              <a:rPr lang="en-GB" dirty="0"/>
              <a:t>Andrew Smith, Chris Heywood, </a:t>
            </a:r>
            <a:r>
              <a:rPr lang="en-GB"/>
              <a:t>Rachel Yates </a:t>
            </a:r>
            <a:endParaRPr lang="en-GB" dirty="0"/>
          </a:p>
        </p:txBody>
      </p:sp>
      <p:sp>
        <p:nvSpPr>
          <p:cNvPr id="2" name="AutoShape 2" descr="https://euc-powerpoint.officeapps.live.com/pods/GetClipboardImage.ashx?Id=700e438f-e7c9-4ab7-9288-7b3c6d75e71f&amp;DC=GEU2&amp;pkey=d787dbf0-e195-43de-91ee-e1558c3803a9&amp;wdwaccluster=GEU2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1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0885" y="2051789"/>
            <a:ext cx="12192000" cy="47592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="" xmlns:a16="http://schemas.microsoft.com/office/drawing/2014/main" id="{E3947A71-C142-4308-9B47-EF3970C61D80}"/>
              </a:ext>
            </a:extLst>
          </p:cNvPr>
          <p:cNvSpPr txBox="1">
            <a:spLocks/>
          </p:cNvSpPr>
          <p:nvPr/>
        </p:nvSpPr>
        <p:spPr>
          <a:xfrm>
            <a:off x="229383" y="1066052"/>
            <a:ext cx="11593809" cy="77797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  <a:defRPr/>
            </a:pPr>
            <a:r>
              <a:rPr lang="en-GB" sz="1600" dirty="0">
                <a:solidFill>
                  <a:srgbClr val="000000"/>
                </a:solidFill>
              </a:rPr>
              <a:t>DSI </a:t>
            </a:r>
            <a:r>
              <a:rPr lang="en-GB" sz="1600" dirty="0" smtClean="0">
                <a:solidFill>
                  <a:srgbClr val="000000"/>
                </a:solidFill>
              </a:rPr>
              <a:t>are </a:t>
            </a:r>
            <a:r>
              <a:rPr lang="en-GB" sz="1600" dirty="0">
                <a:solidFill>
                  <a:srgbClr val="000000"/>
                </a:solidFill>
              </a:rPr>
              <a:t>now be on site to </a:t>
            </a:r>
            <a:r>
              <a:rPr lang="en-GB" sz="1600" dirty="0" smtClean="0">
                <a:solidFill>
                  <a:srgbClr val="000000"/>
                </a:solidFill>
              </a:rPr>
              <a:t>carrying </a:t>
            </a:r>
            <a:r>
              <a:rPr lang="en-GB" sz="1600" dirty="0">
                <a:solidFill>
                  <a:srgbClr val="000000"/>
                </a:solidFill>
              </a:rPr>
              <a:t>out </a:t>
            </a:r>
            <a:r>
              <a:rPr lang="en-GB" sz="1600" dirty="0" smtClean="0">
                <a:solidFill>
                  <a:srgbClr val="000000"/>
                </a:solidFill>
              </a:rPr>
              <a:t>audits/inspection on assets installed by SLP’s, </a:t>
            </a:r>
            <a:r>
              <a:rPr lang="en-GB" sz="1600" dirty="0">
                <a:solidFill>
                  <a:srgbClr val="000000"/>
                </a:solidFill>
              </a:rPr>
              <a:t>these series of checks </a:t>
            </a:r>
            <a:r>
              <a:rPr lang="en-GB" sz="1600" dirty="0" smtClean="0">
                <a:solidFill>
                  <a:srgbClr val="000000"/>
                </a:solidFill>
              </a:rPr>
              <a:t>are vital </a:t>
            </a:r>
            <a:r>
              <a:rPr lang="en-GB" sz="1600" dirty="0">
                <a:solidFill>
                  <a:srgbClr val="000000"/>
                </a:solidFill>
              </a:rPr>
              <a:t>to ensure that </a:t>
            </a:r>
            <a:r>
              <a:rPr lang="en-GB" sz="1600" dirty="0" smtClean="0">
                <a:solidFill>
                  <a:srgbClr val="000000"/>
                </a:solidFill>
              </a:rPr>
              <a:t>we’re </a:t>
            </a:r>
            <a:r>
              <a:rPr lang="en-GB" sz="1600" b="1" dirty="0">
                <a:solidFill>
                  <a:srgbClr val="008542"/>
                </a:solidFill>
              </a:rPr>
              <a:t>adopting reliable assets </a:t>
            </a:r>
            <a:r>
              <a:rPr lang="en-GB" sz="1600" dirty="0">
                <a:solidFill>
                  <a:srgbClr val="000000"/>
                </a:solidFill>
              </a:rPr>
              <a:t>that can be </a:t>
            </a:r>
            <a:r>
              <a:rPr lang="en-GB" sz="1600" b="1" dirty="0">
                <a:solidFill>
                  <a:srgbClr val="008542"/>
                </a:solidFill>
              </a:rPr>
              <a:t>easily maintained and repaired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</a:rPr>
              <a:t>will continue to </a:t>
            </a:r>
            <a:r>
              <a:rPr lang="en-GB" sz="1600" b="1" dirty="0">
                <a:solidFill>
                  <a:srgbClr val="008542"/>
                </a:solidFill>
              </a:rPr>
              <a:t>serve our customers for many </a:t>
            </a:r>
            <a:r>
              <a:rPr lang="en-GB" sz="1600" b="1" dirty="0" smtClean="0">
                <a:solidFill>
                  <a:srgbClr val="008542"/>
                </a:solidFill>
              </a:rPr>
              <a:t>years</a:t>
            </a:r>
            <a:r>
              <a:rPr lang="en-GB" sz="1600" dirty="0" smtClean="0">
                <a:solidFill>
                  <a:srgbClr val="008542"/>
                </a:solidFill>
              </a:rPr>
              <a:t>. </a:t>
            </a:r>
            <a:r>
              <a:rPr lang="en-GB" sz="1600" dirty="0">
                <a:solidFill>
                  <a:srgbClr val="000000"/>
                </a:solidFill>
              </a:rPr>
              <a:t>Our APP, VYN will provide </a:t>
            </a:r>
            <a:r>
              <a:rPr lang="en-GB" sz="1600" b="1" dirty="0">
                <a:solidFill>
                  <a:srgbClr val="008542"/>
                </a:solidFill>
              </a:rPr>
              <a:t>YOU</a:t>
            </a:r>
            <a:r>
              <a:rPr lang="en-GB" sz="1600" dirty="0">
                <a:solidFill>
                  <a:srgbClr val="000000"/>
                </a:solidFill>
              </a:rPr>
              <a:t> and us of this evidence.</a:t>
            </a:r>
            <a:endParaRPr lang="en-GB" sz="1600" dirty="0">
              <a:solidFill>
                <a:srgbClr val="008542"/>
              </a:solidFill>
            </a:endParaRPr>
          </a:p>
        </p:txBody>
      </p:sp>
      <p:sp>
        <p:nvSpPr>
          <p:cNvPr id="20" name="Text Placeholder 6">
            <a:extLst>
              <a:ext uri="{FF2B5EF4-FFF2-40B4-BE49-F238E27FC236}">
                <a16:creationId xmlns="" xmlns:a16="http://schemas.microsoft.com/office/drawing/2014/main" id="{E3947A71-C142-4308-9B47-EF3970C61D80}"/>
              </a:ext>
            </a:extLst>
          </p:cNvPr>
          <p:cNvSpPr txBox="1">
            <a:spLocks/>
          </p:cNvSpPr>
          <p:nvPr/>
        </p:nvSpPr>
        <p:spPr>
          <a:xfrm>
            <a:off x="229383" y="6356151"/>
            <a:ext cx="11973502" cy="127340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  <a:defRPr/>
            </a:pPr>
            <a:endParaRPr lang="en-GB" sz="1600" b="1" dirty="0">
              <a:solidFill>
                <a:srgbClr val="00854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5584" y="2282572"/>
            <a:ext cx="11897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FFFFFF"/>
                </a:solidFill>
              </a:rPr>
              <a:t>Since October 2021, we’ve had a full compliment of DSI covering the North West. We have now gathered evidence of what standards our DSI are coming across when completing these site </a:t>
            </a:r>
            <a:r>
              <a:rPr lang="en-GB" b="1" dirty="0" smtClean="0">
                <a:solidFill>
                  <a:srgbClr val="FFFFFF"/>
                </a:solidFill>
              </a:rPr>
              <a:t>visits: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62908" y="5913101"/>
            <a:ext cx="2578444" cy="55452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45234" y="6044906"/>
            <a:ext cx="3413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rgbClr val="024E43"/>
                </a:solidFill>
              </a:rPr>
              <a:t>Future resilience for customers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7141" y="5923227"/>
            <a:ext cx="2924432" cy="55452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001428" y="5923227"/>
            <a:ext cx="2854943" cy="55452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764922" y="5913101"/>
            <a:ext cx="3036115" cy="55452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-236251" y="6036473"/>
            <a:ext cx="35426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rgbClr val="008542"/>
                </a:solidFill>
              </a:rPr>
              <a:t>Right first time – minimal disruption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951345" y="5878079"/>
            <a:ext cx="3039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rgbClr val="024E43"/>
                </a:solidFill>
              </a:rPr>
              <a:t>System in place to capture and share </a:t>
            </a:r>
            <a:br>
              <a:rPr lang="en-GB" sz="1400" b="1" dirty="0">
                <a:solidFill>
                  <a:srgbClr val="024E43"/>
                </a:solidFill>
              </a:rPr>
            </a:br>
            <a:r>
              <a:rPr lang="en-GB" sz="1400" b="1" dirty="0">
                <a:solidFill>
                  <a:srgbClr val="024E43"/>
                </a:solidFill>
              </a:rPr>
              <a:t>good/bad defects with Vyn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723972" y="5980762"/>
            <a:ext cx="3192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rgbClr val="008542"/>
                </a:solidFill>
              </a:rPr>
              <a:t>More opportunities to share best practice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2" y="562785"/>
            <a:ext cx="9486897" cy="295503"/>
          </a:xfrm>
        </p:spPr>
        <p:txBody>
          <a:bodyPr/>
          <a:lstStyle/>
          <a:p>
            <a:r>
              <a:rPr lang="en-GB" dirty="0"/>
              <a:t>Defect Reporting by our Developer Services Inspectors (DSI)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533" y="2998892"/>
            <a:ext cx="2480820" cy="2538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489" y="3051595"/>
            <a:ext cx="2687862" cy="2473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1" y="3018695"/>
            <a:ext cx="3005767" cy="25418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3017" y="3299222"/>
            <a:ext cx="3192016" cy="197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0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" grpId="0"/>
      <p:bldP spid="27" grpId="0"/>
      <p:bldP spid="32" grpId="0" animBg="1"/>
      <p:bldP spid="33" grpId="0"/>
      <p:bldP spid="35" grpId="0" animBg="1"/>
      <p:bldP spid="40" grpId="0" animBg="1"/>
      <p:bldP spid="41" grpId="0" animBg="1"/>
      <p:bldP spid="43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we are up to?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="" xmlns:a16="http://schemas.microsoft.com/office/drawing/2014/main" id="{471C9970-CB89-09F9-24F5-1971C0E96F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Infringement process – Developer and SLP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4" y="2426004"/>
            <a:ext cx="11972544" cy="8260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8328" y="1429925"/>
            <a:ext cx="11768328" cy="9175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854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solidFill>
                  <a:srgbClr val="000000"/>
                </a:solidFill>
              </a:rPr>
              <a:t>We have a new dashboard to compile the history of the site we are visiting. You will receive an infringement notification from our DSI and before receiving a quote for repair, you have 28 days to rectify. After such period, we will be notifying you that we will be carrying out this work at a cost to you.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" y="3252088"/>
            <a:ext cx="11887200" cy="306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42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Infringement process – Developer and SLP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026A5EC-9618-F788-34C2-94F31DDA8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2" y="1026305"/>
            <a:ext cx="9690097" cy="476156"/>
          </a:xfrm>
        </p:spPr>
        <p:txBody>
          <a:bodyPr/>
          <a:lstStyle/>
          <a:p>
            <a:r>
              <a:rPr lang="en-GB" dirty="0"/>
              <a:t>As the below, we will be sending you a unique web link to </a:t>
            </a:r>
            <a:r>
              <a:rPr lang="en-GB" dirty="0" err="1"/>
              <a:t>Vyn</a:t>
            </a:r>
            <a:r>
              <a:rPr lang="en-GB" dirty="0"/>
              <a:t>, so you are able to prove rectification of the assets. </a:t>
            </a:r>
          </a:p>
          <a:p>
            <a:endParaRPr lang="en-GB" b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1752" y="576073"/>
            <a:ext cx="9011583" cy="4662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854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" y="1986174"/>
            <a:ext cx="6480048" cy="3845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139" y="1452998"/>
            <a:ext cx="4176018" cy="5025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54644" y="4060241"/>
            <a:ext cx="2432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DRAFT</a:t>
            </a:r>
            <a:endParaRPr lang="en-GB" sz="6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25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976" y="200681"/>
            <a:ext cx="8551332" cy="339785"/>
          </a:xfrm>
        </p:spPr>
        <p:txBody>
          <a:bodyPr/>
          <a:lstStyle/>
          <a:p>
            <a:r>
              <a:rPr lang="en-GB" dirty="0"/>
              <a:t>Proposed stakeholder matrix for compliance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07" b="-1"/>
          <a:stretch/>
        </p:blipFill>
        <p:spPr>
          <a:xfrm>
            <a:off x="355545" y="777769"/>
            <a:ext cx="10706100" cy="542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7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36214758"/>
              </p:ext>
            </p:extLst>
          </p:nvPr>
        </p:nvGraphicFramePr>
        <p:xfrm>
          <a:off x="429365" y="601248"/>
          <a:ext cx="11333271" cy="5010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139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766" t="-167" r="39102" b="3931"/>
          <a:stretch/>
        </p:blipFill>
        <p:spPr>
          <a:xfrm>
            <a:off x="6345716" y="0"/>
            <a:ext cx="5846284" cy="604357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18D63767-2B7C-F84F-8677-0AEF4629A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880" y="814421"/>
            <a:ext cx="6132421" cy="274011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6000" dirty="0">
                <a:solidFill>
                  <a:srgbClr val="FFFFFF"/>
                </a:solidFill>
              </a:rPr>
              <a:t>Water Guidance Update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CBA2DA05-53C7-6943-A90D-BEAB44FA870A}"/>
              </a:ext>
            </a:extLst>
          </p:cNvPr>
          <p:cNvSpPr txBox="1">
            <a:spLocks/>
          </p:cNvSpPr>
          <p:nvPr/>
        </p:nvSpPr>
        <p:spPr>
          <a:xfrm>
            <a:off x="454880" y="3785263"/>
            <a:ext cx="3638655" cy="67586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Andrew Smith </a:t>
            </a:r>
            <a:br>
              <a:rPr lang="en-GB" sz="2000" dirty="0"/>
            </a:br>
            <a:r>
              <a:rPr lang="en-GB" sz="2000" b="0" dirty="0"/>
              <a:t>Customer Area Manager - North</a:t>
            </a:r>
          </a:p>
          <a:p>
            <a:endParaRPr lang="en-US" sz="2000" b="0" dirty="0"/>
          </a:p>
          <a:p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3635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499665" y="1330850"/>
            <a:ext cx="11316007" cy="119952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80093" y="1389892"/>
            <a:ext cx="676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What Is the difference between the two agreements?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80093" y="1666030"/>
            <a:ext cx="7641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</a:rPr>
              <a:t>Novation – where all parties agree to continue with same T&amp;C’s in the original SLA Termination – where the original SLA is terminated, and new agreement set up between new parties on the current years T&amp;C’s  for remainder of the site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0984" y="1514735"/>
            <a:ext cx="2824215" cy="844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1"/>
                </a:solidFill>
              </a:rPr>
              <a:t>Novation / Termination Agreements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499667" y="2661487"/>
            <a:ext cx="11316005" cy="119952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80093" y="2711600"/>
            <a:ext cx="836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24E43"/>
                </a:solidFill>
              </a:rPr>
              <a:t>Reminder about DocuSign – all agreements can be sent via this method 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80093" y="2996687"/>
            <a:ext cx="7641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24E43"/>
                </a:solidFill>
              </a:rPr>
              <a:t>In order for us to provide this we need a Named person and their email address for all parties, it cant be an unnamed emailed address – if you would like more info on DocuSign let us know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4561" y="2810682"/>
            <a:ext cx="2830638" cy="9168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1"/>
                </a:solidFill>
              </a:rPr>
              <a:t>DocuSign</a:t>
            </a:r>
          </a:p>
        </p:txBody>
      </p:sp>
      <p:sp>
        <p:nvSpPr>
          <p:cNvPr id="37" name="Rectangle: Rounded Corners 36"/>
          <p:cNvSpPr/>
          <p:nvPr/>
        </p:nvSpPr>
        <p:spPr>
          <a:xfrm>
            <a:off x="499665" y="4020326"/>
            <a:ext cx="11316007" cy="119952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80093" y="4106855"/>
            <a:ext cx="7166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Reminder about the Process regards WIAPS certificates 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80093" y="4426529"/>
            <a:ext cx="7641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</a:rPr>
              <a:t>It is the responsibility of the SLP to keep and store WIAPS certificates for developments in case of audit by or water regulatory enforcement team - info required on them 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0985" y="4141355"/>
            <a:ext cx="2824214" cy="9168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1"/>
                </a:solidFill>
              </a:rPr>
              <a:t>WIAPS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387535"/>
            <a:ext cx="12192000" cy="14592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5436" y="5456623"/>
            <a:ext cx="104091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</a:rPr>
              <a:t>Reminder regarding the Selflay mailbox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When sending applications or queries always send to the mailbox (</a:t>
            </a:r>
            <a:r>
              <a:rPr lang="en-GB" sz="1600" dirty="0">
                <a:solidFill>
                  <a:srgbClr val="000000"/>
                </a:solidFill>
                <a:hlinkClick r:id="rId3"/>
              </a:rPr>
              <a:t>selflay@uuplc.co.uk</a:t>
            </a:r>
            <a:r>
              <a:rPr lang="en-GB" sz="1600" dirty="0">
                <a:solidFill>
                  <a:srgbClr val="000000"/>
                </a:solidFill>
              </a:rPr>
              <a:t>) and not individual emails so we can monitor requests effectively (you can copy individuals in if you wish).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This will allow us to monitor effectively, also always create a new email for new development and never forward and just change the email title.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Water Guidance Update</a:t>
            </a:r>
          </a:p>
        </p:txBody>
      </p:sp>
    </p:spTree>
    <p:extLst>
      <p:ext uri="{BB962C8B-B14F-4D97-AF65-F5344CB8AC3E}">
        <p14:creationId xmlns:p14="http://schemas.microsoft.com/office/powerpoint/2010/main" val="391600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55" y="0"/>
            <a:ext cx="7700791" cy="68655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06720D7-8942-485D-9847-475C4F8DDD9A}"/>
              </a:ext>
            </a:extLst>
          </p:cNvPr>
          <p:cNvGrpSpPr/>
          <p:nvPr/>
        </p:nvGrpSpPr>
        <p:grpSpPr>
          <a:xfrm>
            <a:off x="8137314" y="435256"/>
            <a:ext cx="3392338" cy="6083652"/>
            <a:chOff x="8453120" y="435256"/>
            <a:chExt cx="3076531" cy="6083652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6920064-D076-394D-966A-8DCFCC7848C8}"/>
                </a:ext>
              </a:extLst>
            </p:cNvPr>
            <p:cNvSpPr/>
            <p:nvPr/>
          </p:nvSpPr>
          <p:spPr>
            <a:xfrm>
              <a:off x="8453120" y="790413"/>
              <a:ext cx="3076531" cy="57284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Text Placeholder 3">
              <a:extLst>
                <a:ext uri="{FF2B5EF4-FFF2-40B4-BE49-F238E27FC236}">
                  <a16:creationId xmlns="" xmlns:a16="http://schemas.microsoft.com/office/drawing/2014/main" id="{407AD616-417F-DA44-A999-359AECB1A8D6}"/>
                </a:ext>
              </a:extLst>
            </p:cNvPr>
            <p:cNvSpPr txBox="1">
              <a:spLocks/>
            </p:cNvSpPr>
            <p:nvPr/>
          </p:nvSpPr>
          <p:spPr>
            <a:xfrm>
              <a:off x="8694001" y="1476781"/>
              <a:ext cx="2629346" cy="4941779"/>
            </a:xfrm>
            <a:prstGeom prst="rect">
              <a:avLst/>
            </a:prstGeom>
            <a:noFill/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1600" b="1" dirty="0">
                  <a:solidFill>
                    <a:srgbClr val="FFFFFF"/>
                  </a:solidFill>
                </a:rPr>
                <a:t>What is the Lloyd’s Register?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6D7CD980-E6B9-AD43-B455-2E76ADD2894D}"/>
                </a:ext>
              </a:extLst>
            </p:cNvPr>
            <p:cNvSpPr/>
            <p:nvPr/>
          </p:nvSpPr>
          <p:spPr>
            <a:xfrm>
              <a:off x="9544115" y="435256"/>
              <a:ext cx="894540" cy="89454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30FE1D63-EB1B-485B-BFB0-5EEB5E278F0D}"/>
              </a:ext>
            </a:extLst>
          </p:cNvPr>
          <p:cNvSpPr txBox="1">
            <a:spLocks/>
          </p:cNvSpPr>
          <p:nvPr/>
        </p:nvSpPr>
        <p:spPr>
          <a:xfrm>
            <a:off x="558919" y="568375"/>
            <a:ext cx="6998651" cy="927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rgbClr val="00854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24E43"/>
                </a:solidFill>
              </a:rPr>
              <a:t>Applications to self lay service connections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8919" y="1329796"/>
            <a:ext cx="6745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We increased the number of contestable activities that SLPs can carry out – </a:t>
            </a:r>
            <a:r>
              <a:rPr lang="en-GB" sz="2000" b="1" dirty="0">
                <a:solidFill>
                  <a:srgbClr val="008542"/>
                </a:solidFill>
              </a:rPr>
              <a:t>including self laying service connections.</a:t>
            </a:r>
            <a:endParaRPr lang="en-GB" sz="2000" dirty="0">
              <a:solidFill>
                <a:srgbClr val="00854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277" y="2125258"/>
            <a:ext cx="7414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24E43"/>
                </a:solidFill>
              </a:rPr>
              <a:t>What does this mean for you?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2697" y="2451635"/>
            <a:ext cx="65413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You’ll need to ensure you’re Lloyd’s Register accredited for </a:t>
            </a:r>
            <a:r>
              <a:rPr lang="en-GB" sz="1600" b="1" dirty="0">
                <a:solidFill>
                  <a:srgbClr val="000000"/>
                </a:solidFill>
              </a:rPr>
              <a:t>construction</a:t>
            </a:r>
            <a:r>
              <a:rPr lang="en-GB" sz="1600" dirty="0">
                <a:solidFill>
                  <a:srgbClr val="000000"/>
                </a:solidFill>
              </a:rPr>
              <a:t> and Water Design, or use a WIRS accredited Water Designer, before you apply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There are also some specific technical criteria your application needs to meet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SLPs with </a:t>
            </a:r>
            <a:r>
              <a:rPr lang="en-GB" sz="1600" b="1" dirty="0">
                <a:solidFill>
                  <a:srgbClr val="000000"/>
                </a:solidFill>
              </a:rPr>
              <a:t>'CRUPMC, Construction Routine Under Pressure Mains Connections Accreditation'</a:t>
            </a:r>
            <a:r>
              <a:rPr lang="en-GB" sz="1600" dirty="0">
                <a:solidFill>
                  <a:srgbClr val="000000"/>
                </a:solidFill>
              </a:rPr>
              <a:t> can apply under pressure branch connections up to 63mm off designated mains for either non standard services or mains. We are reviewing this to increase to </a:t>
            </a:r>
            <a:r>
              <a:rPr lang="en-GB" sz="1600" dirty="0" smtClean="0">
                <a:solidFill>
                  <a:srgbClr val="000000"/>
                </a:solidFill>
              </a:rPr>
              <a:t>90mm &amp; 110mm.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2698" y="4912073"/>
            <a:ext cx="6541301" cy="16068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9126" y="5203651"/>
            <a:ext cx="60284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solidFill>
                  <a:srgbClr val="FFFFFF"/>
                </a:solidFill>
              </a:rPr>
              <a:t>11 Whole site from Branch to meter fitted done all by the SLP, No construction involvement completed by United Utilities </a:t>
            </a:r>
          </a:p>
        </p:txBody>
      </p:sp>
      <p:pic>
        <p:nvPicPr>
          <p:cNvPr id="19" name="Picture 20" descr="Lloyd's Register awarded RO status by Italy's flag administration |  seatrade-cruis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378" y="5147501"/>
            <a:ext cx="1898419" cy="103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8402922" y="1818919"/>
            <a:ext cx="283565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dirty="0">
                <a:solidFill>
                  <a:srgbClr val="FFFFFF"/>
                </a:solidFill>
              </a:rPr>
              <a:t>Lloyd’s Register operate the Water Industry Registration Scheme (WIRS) on behalf of water utility companies and the WIRSAE accreditation on behalf of Market Operator Services Ltd (MOSL) and water wholesalers.</a:t>
            </a:r>
          </a:p>
          <a:p>
            <a:pPr algn="ctr"/>
            <a:r>
              <a:rPr lang="en-GB" sz="1500" dirty="0">
                <a:solidFill>
                  <a:srgbClr val="FFFFFF"/>
                </a:solidFill>
              </a:rPr>
              <a:t>A WIRS accredited self-lay organisation may perform works on the connection of water mains and supplies to a property, dependent on the status and scope of accreditation.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52482" y="497805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854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509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962" y="168139"/>
            <a:ext cx="11327675" cy="461010"/>
          </a:xfrm>
        </p:spPr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DADs Project Closedown  - Outstanding Asset Payments Pre 1 April 2018  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6268028"/>
            <a:ext cx="12192000" cy="5899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704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FFFF"/>
                </a:solidFill>
              </a:rPr>
              <a:t>Proposal to allow 90mm -110mm branch connection contestability from April 2024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89988" y="891973"/>
            <a:ext cx="2901044" cy="155883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600" dirty="0">
                <a:solidFill>
                  <a:srgbClr val="000000"/>
                </a:solidFill>
              </a:rPr>
              <a:t>No proposal to increase the size of the host main this will remain at 12” any larger main will automatically non contestable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1801" y="4263362"/>
            <a:ext cx="2901044" cy="155883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600" dirty="0">
                <a:solidFill>
                  <a:srgbClr val="000000"/>
                </a:solidFill>
              </a:rPr>
              <a:t>The “rules” will remain the same as the current for up to 63mm branch connections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1801" y="872227"/>
            <a:ext cx="2901044" cy="155883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600" dirty="0">
                <a:solidFill>
                  <a:srgbClr val="000000"/>
                </a:solidFill>
              </a:rPr>
              <a:t>The proposal does not represent an increased risk to UU Network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89988" y="2544368"/>
            <a:ext cx="2901044" cy="155883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600" dirty="0">
                <a:solidFill>
                  <a:srgbClr val="000000"/>
                </a:solidFill>
              </a:rPr>
              <a:t>No change to any criteria with regard to UU’s existing assets or the techniques used to make the connection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1801" y="2544369"/>
            <a:ext cx="2901044" cy="155883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600" dirty="0">
                <a:solidFill>
                  <a:srgbClr val="000000"/>
                </a:solidFill>
              </a:rPr>
              <a:t>The only thing changing is the size of the connection being made (90mm and 110mm)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89988" y="4268233"/>
            <a:ext cx="2901044" cy="155883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600" dirty="0">
                <a:solidFill>
                  <a:srgbClr val="000000"/>
                </a:solidFill>
              </a:rPr>
              <a:t>Construction Engineers would be onsite at the time the branch connection is made.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078175" y="872226"/>
            <a:ext cx="2901044" cy="155883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600" dirty="0">
                <a:solidFill>
                  <a:srgbClr val="000000"/>
                </a:solidFill>
              </a:rPr>
              <a:t>If volumes reached a level that make a CE being on site for every connection unattainable, a risk based approach would be followed based on the connection.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078175" y="2544367"/>
            <a:ext cx="2901044" cy="155883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600" dirty="0">
                <a:solidFill>
                  <a:srgbClr val="000000"/>
                </a:solidFill>
              </a:rPr>
              <a:t>Risk based approach</a:t>
            </a:r>
          </a:p>
          <a:p>
            <a:pPr marL="285750" indent="-285750" algn="ctr" defTabSz="6858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00000"/>
                </a:solidFill>
              </a:rPr>
              <a:t>Host main size / material</a:t>
            </a:r>
          </a:p>
          <a:p>
            <a:pPr marL="285750" indent="-285750" algn="ctr" defTabSz="6858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00000"/>
                </a:solidFill>
              </a:rPr>
              <a:t>Number of props which could be impacted</a:t>
            </a:r>
          </a:p>
          <a:p>
            <a:pPr marL="285750" indent="-285750" algn="ctr" defTabSz="6858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00000"/>
                </a:solidFill>
              </a:rPr>
              <a:t>Experience of SLP (DS knowledge)</a:t>
            </a:r>
          </a:p>
        </p:txBody>
      </p:sp>
    </p:spTree>
    <p:extLst>
      <p:ext uri="{BB962C8B-B14F-4D97-AF65-F5344CB8AC3E}">
        <p14:creationId xmlns:p14="http://schemas.microsoft.com/office/powerpoint/2010/main" val="2213815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962" y="168139"/>
            <a:ext cx="11327675" cy="461010"/>
          </a:xfrm>
        </p:spPr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DADs Project Closedown  - Outstanding Asset Payments Pre 1 April 2018  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6268028"/>
            <a:ext cx="12192000" cy="5899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704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rgbClr val="FFFFFF"/>
                </a:solidFill>
              </a:rPr>
              <a:t>Rules  - mitigation of risk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1394" y="920096"/>
            <a:ext cx="2901044" cy="155883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0000"/>
                </a:solidFill>
              </a:rPr>
              <a:t>Only SLPs with CRUPMC* are allowed to carry out 25mm, 32mm, or 63mm branch and service connections to host mains up to 12” diameter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65043" y="920095"/>
            <a:ext cx="2901044" cy="155883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0000"/>
                </a:solidFill>
              </a:rPr>
              <a:t>Host main must be DI/ CI/SI/AC/PE/ Barrier Pipe /Steel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48692" y="920094"/>
            <a:ext cx="2901044" cy="155883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0000"/>
                </a:solidFill>
              </a:rPr>
              <a:t>Only under pressure connections are allowed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65043" y="2647006"/>
            <a:ext cx="2901044" cy="155883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0000"/>
                </a:solidFill>
              </a:rPr>
              <a:t>Shut off required  - branch connection is non-contestable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19614" y="2668449"/>
            <a:ext cx="2901044" cy="155883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0000"/>
                </a:solidFill>
              </a:rPr>
              <a:t>The host main must not be strategic and must serve less than 500 properties otherwise the branch connection is non-contestable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454251"/>
              </p:ext>
            </p:extLst>
          </p:nvPr>
        </p:nvGraphicFramePr>
        <p:xfrm>
          <a:off x="422368" y="4541117"/>
          <a:ext cx="384483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48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29471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2000" b="0" baseline="0" dirty="0">
                          <a:solidFill>
                            <a:schemeClr val="bg1"/>
                          </a:solidFill>
                        </a:rPr>
                        <a:t>*</a:t>
                      </a:r>
                      <a:r>
                        <a:rPr lang="en-GB" sz="1600" b="0" baseline="0" dirty="0">
                          <a:solidFill>
                            <a:schemeClr val="bg1"/>
                          </a:solidFill>
                        </a:rPr>
                        <a:t>Construction Routine Under Pressure Mains Connection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708">
            <a:off x="9634976" y="782456"/>
            <a:ext cx="2455817" cy="24558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782" y="3275092"/>
            <a:ext cx="2609850" cy="1752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087" y="436539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64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998" y="390588"/>
            <a:ext cx="8551332" cy="439981"/>
          </a:xfrm>
        </p:spPr>
        <p:txBody>
          <a:bodyPr/>
          <a:lstStyle/>
          <a:p>
            <a:r>
              <a:rPr lang="en-GB" dirty="0"/>
              <a:t> Connections to Existing – What's the process?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95977053"/>
              </p:ext>
            </p:extLst>
          </p:nvPr>
        </p:nvGraphicFramePr>
        <p:xfrm>
          <a:off x="1280437" y="101322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656771" y="2920768"/>
            <a:ext cx="749644" cy="741406"/>
          </a:xfrm>
          <a:prstGeom prst="ellipse">
            <a:avLst/>
          </a:prstGeom>
          <a:solidFill>
            <a:srgbClr val="DB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0000"/>
                </a:solidFill>
              </a:rPr>
              <a:t>UUW step 1</a:t>
            </a:r>
          </a:p>
        </p:txBody>
      </p:sp>
      <p:sp>
        <p:nvSpPr>
          <p:cNvPr id="6" name="Oval 5"/>
          <p:cNvSpPr/>
          <p:nvPr/>
        </p:nvSpPr>
        <p:spPr>
          <a:xfrm>
            <a:off x="656771" y="1216949"/>
            <a:ext cx="749644" cy="7414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FFFFFF"/>
                </a:solidFill>
              </a:rPr>
              <a:t>SLP step 1</a:t>
            </a:r>
          </a:p>
        </p:txBody>
      </p:sp>
      <p:sp>
        <p:nvSpPr>
          <p:cNvPr id="7" name="Oval 6"/>
          <p:cNvSpPr/>
          <p:nvPr/>
        </p:nvSpPr>
        <p:spPr>
          <a:xfrm>
            <a:off x="3615225" y="4438742"/>
            <a:ext cx="749644" cy="7414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FFFFFF"/>
                </a:solidFill>
              </a:rPr>
              <a:t>SLP step 2</a:t>
            </a:r>
          </a:p>
        </p:txBody>
      </p:sp>
      <p:sp>
        <p:nvSpPr>
          <p:cNvPr id="8" name="Oval 7"/>
          <p:cNvSpPr/>
          <p:nvPr/>
        </p:nvSpPr>
        <p:spPr>
          <a:xfrm>
            <a:off x="762262" y="4441935"/>
            <a:ext cx="749644" cy="741406"/>
          </a:xfrm>
          <a:prstGeom prst="ellipse">
            <a:avLst/>
          </a:prstGeom>
          <a:solidFill>
            <a:srgbClr val="DB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0000"/>
                </a:solidFill>
              </a:rPr>
              <a:t>UUW step 2</a:t>
            </a:r>
          </a:p>
        </p:txBody>
      </p:sp>
      <p:sp>
        <p:nvSpPr>
          <p:cNvPr id="10" name="Oval 9"/>
          <p:cNvSpPr/>
          <p:nvPr/>
        </p:nvSpPr>
        <p:spPr>
          <a:xfrm>
            <a:off x="3615225" y="2920768"/>
            <a:ext cx="749644" cy="7414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FFFFFF"/>
                </a:solidFill>
              </a:rPr>
              <a:t>SLP step 3</a:t>
            </a:r>
          </a:p>
        </p:txBody>
      </p:sp>
      <p:sp>
        <p:nvSpPr>
          <p:cNvPr id="11" name="Oval 10"/>
          <p:cNvSpPr/>
          <p:nvPr/>
        </p:nvSpPr>
        <p:spPr>
          <a:xfrm>
            <a:off x="3620316" y="1195399"/>
            <a:ext cx="749644" cy="7414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FFFFFF"/>
                </a:solidFill>
              </a:rPr>
              <a:t>SLP step 4</a:t>
            </a:r>
          </a:p>
        </p:txBody>
      </p:sp>
      <p:sp>
        <p:nvSpPr>
          <p:cNvPr id="12" name="Oval 11"/>
          <p:cNvSpPr/>
          <p:nvPr/>
        </p:nvSpPr>
        <p:spPr>
          <a:xfrm>
            <a:off x="6858233" y="1215211"/>
            <a:ext cx="749644" cy="7414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FFFFFF"/>
                </a:solidFill>
              </a:rPr>
              <a:t>SLP step 5</a:t>
            </a:r>
          </a:p>
        </p:txBody>
      </p:sp>
      <p:sp>
        <p:nvSpPr>
          <p:cNvPr id="13" name="Oval 12"/>
          <p:cNvSpPr/>
          <p:nvPr/>
        </p:nvSpPr>
        <p:spPr>
          <a:xfrm>
            <a:off x="6573679" y="2945009"/>
            <a:ext cx="749644" cy="74140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rgbClr val="024E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FFFFFF"/>
                </a:solidFill>
              </a:rPr>
              <a:t>SLP</a:t>
            </a:r>
          </a:p>
          <a:p>
            <a:pPr algn="ctr"/>
            <a:r>
              <a:rPr lang="en-GB" sz="1200" b="1" dirty="0">
                <a:solidFill>
                  <a:srgbClr val="FFFFFF"/>
                </a:solidFill>
              </a:rPr>
              <a:t>step 6</a:t>
            </a:r>
          </a:p>
        </p:txBody>
      </p:sp>
      <p:sp>
        <p:nvSpPr>
          <p:cNvPr id="4" name="Oval 3"/>
          <p:cNvSpPr/>
          <p:nvPr/>
        </p:nvSpPr>
        <p:spPr>
          <a:xfrm>
            <a:off x="7103135" y="1585914"/>
            <a:ext cx="2305302" cy="1276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191786" y="2945009"/>
            <a:ext cx="2305302" cy="15812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62886" y="4630919"/>
            <a:ext cx="2305302" cy="1276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2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390588"/>
            <a:ext cx="9573769" cy="439981"/>
          </a:xfrm>
        </p:spPr>
        <p:txBody>
          <a:bodyPr/>
          <a:lstStyle/>
          <a:p>
            <a:r>
              <a:rPr lang="en-GB" dirty="0"/>
              <a:t>Simplified steps for Contestable branch connections – process?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17688919"/>
              </p:ext>
            </p:extLst>
          </p:nvPr>
        </p:nvGraphicFramePr>
        <p:xfrm>
          <a:off x="641998" y="972978"/>
          <a:ext cx="8640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9893" y="2751323"/>
            <a:ext cx="749644" cy="741406"/>
          </a:xfrm>
          <a:prstGeom prst="ellipse">
            <a:avLst/>
          </a:prstGeom>
          <a:solidFill>
            <a:srgbClr val="DB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0000"/>
                </a:solidFill>
              </a:rPr>
              <a:t>UUW step 1</a:t>
            </a:r>
          </a:p>
        </p:txBody>
      </p:sp>
      <p:sp>
        <p:nvSpPr>
          <p:cNvPr id="6" name="Oval 5"/>
          <p:cNvSpPr/>
          <p:nvPr/>
        </p:nvSpPr>
        <p:spPr>
          <a:xfrm>
            <a:off x="79893" y="1100479"/>
            <a:ext cx="749644" cy="7414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FFFFFF"/>
                </a:solidFill>
              </a:rPr>
              <a:t>SLP step 1</a:t>
            </a:r>
          </a:p>
        </p:txBody>
      </p:sp>
      <p:sp>
        <p:nvSpPr>
          <p:cNvPr id="7" name="Oval 6"/>
          <p:cNvSpPr/>
          <p:nvPr/>
        </p:nvSpPr>
        <p:spPr>
          <a:xfrm>
            <a:off x="3084957" y="4402167"/>
            <a:ext cx="749644" cy="7414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FFFFFF"/>
                </a:solidFill>
              </a:rPr>
              <a:t>SLP step 2</a:t>
            </a:r>
          </a:p>
        </p:txBody>
      </p:sp>
      <p:sp>
        <p:nvSpPr>
          <p:cNvPr id="8" name="Oval 7"/>
          <p:cNvSpPr/>
          <p:nvPr/>
        </p:nvSpPr>
        <p:spPr>
          <a:xfrm>
            <a:off x="3205611" y="1100479"/>
            <a:ext cx="749644" cy="730804"/>
          </a:xfrm>
          <a:prstGeom prst="ellipse">
            <a:avLst/>
          </a:prstGeom>
          <a:solidFill>
            <a:srgbClr val="DB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0000"/>
                </a:solidFill>
              </a:rPr>
              <a:t>UUW step 2</a:t>
            </a:r>
          </a:p>
        </p:txBody>
      </p:sp>
      <p:sp>
        <p:nvSpPr>
          <p:cNvPr id="9" name="Oval 8"/>
          <p:cNvSpPr/>
          <p:nvPr/>
        </p:nvSpPr>
        <p:spPr>
          <a:xfrm>
            <a:off x="79893" y="4412769"/>
            <a:ext cx="749644" cy="741406"/>
          </a:xfrm>
          <a:prstGeom prst="ellipse">
            <a:avLst/>
          </a:prstGeom>
          <a:solidFill>
            <a:srgbClr val="DB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0000"/>
                </a:solidFill>
              </a:rPr>
              <a:t>UUW step 3</a:t>
            </a:r>
          </a:p>
        </p:txBody>
      </p:sp>
      <p:sp>
        <p:nvSpPr>
          <p:cNvPr id="10" name="Oval 9"/>
          <p:cNvSpPr/>
          <p:nvPr/>
        </p:nvSpPr>
        <p:spPr>
          <a:xfrm>
            <a:off x="3133176" y="2720021"/>
            <a:ext cx="749644" cy="7414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FFFFFF"/>
                </a:solidFill>
              </a:rPr>
              <a:t>SLP step 3</a:t>
            </a:r>
          </a:p>
        </p:txBody>
      </p:sp>
      <p:sp>
        <p:nvSpPr>
          <p:cNvPr id="11" name="Oval 10"/>
          <p:cNvSpPr/>
          <p:nvPr/>
        </p:nvSpPr>
        <p:spPr>
          <a:xfrm>
            <a:off x="6185969" y="1071814"/>
            <a:ext cx="749644" cy="7414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FFFFFF"/>
                </a:solidFill>
              </a:rPr>
              <a:t>SLP step 4</a:t>
            </a:r>
          </a:p>
        </p:txBody>
      </p:sp>
      <p:sp>
        <p:nvSpPr>
          <p:cNvPr id="12" name="Oval 11"/>
          <p:cNvSpPr/>
          <p:nvPr/>
        </p:nvSpPr>
        <p:spPr>
          <a:xfrm>
            <a:off x="6207587" y="2751323"/>
            <a:ext cx="749644" cy="7414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FFFFFF"/>
                </a:solidFill>
              </a:rPr>
              <a:t>SLP step 5</a:t>
            </a:r>
          </a:p>
        </p:txBody>
      </p:sp>
      <p:sp>
        <p:nvSpPr>
          <p:cNvPr id="13" name="Oval 12"/>
          <p:cNvSpPr/>
          <p:nvPr/>
        </p:nvSpPr>
        <p:spPr>
          <a:xfrm>
            <a:off x="6283787" y="4402167"/>
            <a:ext cx="749644" cy="74140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rgbClr val="024E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FFFFFF"/>
                </a:solidFill>
              </a:rPr>
              <a:t>SLP</a:t>
            </a:r>
          </a:p>
          <a:p>
            <a:pPr algn="ctr"/>
            <a:r>
              <a:rPr lang="en-GB" sz="1200" b="1" dirty="0">
                <a:solidFill>
                  <a:srgbClr val="FFFFFF"/>
                </a:solidFill>
              </a:rPr>
              <a:t>step 6</a:t>
            </a:r>
          </a:p>
        </p:txBody>
      </p:sp>
      <p:sp>
        <p:nvSpPr>
          <p:cNvPr id="4" name="Oval 3"/>
          <p:cNvSpPr/>
          <p:nvPr/>
        </p:nvSpPr>
        <p:spPr>
          <a:xfrm>
            <a:off x="3485810" y="2754479"/>
            <a:ext cx="3061588" cy="1855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420761" y="4570440"/>
            <a:ext cx="3061588" cy="1855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658609" y="1163954"/>
            <a:ext cx="3061588" cy="1855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3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UU">
  <a:themeElements>
    <a:clrScheme name="UU">
      <a:dk1>
        <a:srgbClr val="000000"/>
      </a:dk1>
      <a:lt1>
        <a:srgbClr val="FFFFFF"/>
      </a:lt1>
      <a:dk2>
        <a:srgbClr val="024E43"/>
      </a:dk2>
      <a:lt2>
        <a:srgbClr val="DBD9D6"/>
      </a:lt2>
      <a:accent1>
        <a:srgbClr val="008542"/>
      </a:accent1>
      <a:accent2>
        <a:srgbClr val="C3E088"/>
      </a:accent2>
      <a:accent3>
        <a:srgbClr val="003E52"/>
      </a:accent3>
      <a:accent4>
        <a:srgbClr val="00A1DF"/>
      </a:accent4>
      <a:accent5>
        <a:srgbClr val="D7006D"/>
      </a:accent5>
      <a:accent6>
        <a:srgbClr val="77226C"/>
      </a:accent6>
      <a:hlink>
        <a:srgbClr val="00A1DF"/>
      </a:hlink>
      <a:folHlink>
        <a:srgbClr val="D7006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U blue standard" id="{C17C9531-D7E0-4F66-9CD7-00A7B5F8C3C0}" vid="{9D73B656-3265-4040-8531-6423EDB04386}"/>
    </a:ext>
  </a:extLst>
</a:theme>
</file>

<file path=ppt/theme/theme2.xml><?xml version="1.0" encoding="utf-8"?>
<a:theme xmlns:a="http://schemas.openxmlformats.org/drawingml/2006/main" name="2_UU">
  <a:themeElements>
    <a:clrScheme name="Custom 5">
      <a:dk1>
        <a:srgbClr val="000000"/>
      </a:dk1>
      <a:lt1>
        <a:srgbClr val="FFFFFF"/>
      </a:lt1>
      <a:dk2>
        <a:srgbClr val="024E43"/>
      </a:dk2>
      <a:lt2>
        <a:srgbClr val="DBD9D6"/>
      </a:lt2>
      <a:accent1>
        <a:srgbClr val="008542"/>
      </a:accent1>
      <a:accent2>
        <a:srgbClr val="C3E088"/>
      </a:accent2>
      <a:accent3>
        <a:srgbClr val="003E52"/>
      </a:accent3>
      <a:accent4>
        <a:srgbClr val="00A1DF"/>
      </a:accent4>
      <a:accent5>
        <a:srgbClr val="D7006D"/>
      </a:accent5>
      <a:accent6>
        <a:srgbClr val="77226C"/>
      </a:accent6>
      <a:hlink>
        <a:srgbClr val="024E43"/>
      </a:hlink>
      <a:folHlink>
        <a:srgbClr val="D7006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U blue standard" id="{C17C9531-D7E0-4F66-9CD7-00A7B5F8C3C0}" vid="{9D73B656-3265-4040-8531-6423EDB0438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odify_x0020_By_x0020_SP10 xmlns="5331a24b-5cc3-4bbb-81ff-61fd0424b07e" xsi:nil="true"/>
    <Classificationexpirationdate xmlns="22c7aef9-d91e-4156-9a03-58fea44eca06" xsi:nil="true"/>
    <MigOldId xmlns="5331a24b-5cc3-4bbb-81ff-61fd0424b07e" xsi:nil="true"/>
    <Classification xmlns="22c7aef9-d91e-4156-9a03-58fea44eca06">Internal Use</Classification>
    <Created_x0020_By_x0020_SP10 xmlns="5331a24b-5cc3-4bbb-81ff-61fd0424b07e" xsi:nil="true"/>
    <_dlc_DocId xmlns="22c7aef9-d91e-4156-9a03-58fea44eca06">UUOA-2038837656-1165</_dlc_DocId>
    <_dlc_DocIdUrl xmlns="22c7aef9-d91e-4156-9a03-58fea44eca06">
      <Url>https://uusp/asset/DS/KDM/_layouts/15/DocIdRedir.aspx?ID=UUOA-2038837656-1165</Url>
      <Description>UUOA-2038837656-1165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4207723C46974F98B342B0B79431E5" ma:contentTypeVersion="7" ma:contentTypeDescription="Create a new document." ma:contentTypeScope="" ma:versionID="347a4acb1a059877be93b8a8553d1300">
  <xsd:schema xmlns:xsd="http://www.w3.org/2001/XMLSchema" xmlns:xs="http://www.w3.org/2001/XMLSchema" xmlns:p="http://schemas.microsoft.com/office/2006/metadata/properties" xmlns:ns2="22c7aef9-d91e-4156-9a03-58fea44eca06" xmlns:ns3="5331a24b-5cc3-4bbb-81ff-61fd0424b07e" targetNamespace="http://schemas.microsoft.com/office/2006/metadata/properties" ma:root="true" ma:fieldsID="fdbfe1d6f6c244b5f76898d40151ff7c" ns2:_="" ns3:_="">
    <xsd:import namespace="22c7aef9-d91e-4156-9a03-58fea44eca06"/>
    <xsd:import namespace="5331a24b-5cc3-4bbb-81ff-61fd0424b07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reated_x0020_By_x0020_SP10" minOccurs="0"/>
                <xsd:element ref="ns3:Modify_x0020_By_x0020_SP10" minOccurs="0"/>
                <xsd:element ref="ns3:MigOldId" minOccurs="0"/>
                <xsd:element ref="ns2:Classification"/>
                <xsd:element ref="ns2:Classification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7aef9-d91e-4156-9a03-58fea44eca06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Classification" ma:index="14" ma:displayName="Classification" ma:default="Internal Use" ma:format="Dropdown" ma:internalName="Classification" ma:readOnly="false">
      <xsd:simpleType>
        <xsd:restriction base="dms:Choice">
          <xsd:enumeration value="Internal Use"/>
          <xsd:enumeration value="Public"/>
          <xsd:enumeration value="UU Confidential"/>
        </xsd:restriction>
      </xsd:simpleType>
    </xsd:element>
    <xsd:element name="Classificationexpirationdate" ma:index="15" nillable="true" ma:displayName="Classification expiration date" ma:internalName="Classificationexpirationdate">
      <xsd:simpleType>
        <xsd:restriction base="dms:DateTime"/>
      </xsd:simpleType>
    </xsd:element>
    <xsd:element name="SharedWithUsers" ma:index="1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1a24b-5cc3-4bbb-81ff-61fd0424b07e" elementFormDefault="qualified">
    <xsd:import namespace="http://schemas.microsoft.com/office/2006/documentManagement/types"/>
    <xsd:import namespace="http://schemas.microsoft.com/office/infopath/2007/PartnerControls"/>
    <xsd:element name="Created_x0020_By_x0020_SP10" ma:index="7" nillable="true" ma:displayName="Created By SP10" ma:internalName="Created_x0020_By_x0020_SP10" ma:readOnly="false">
      <xsd:simpleType>
        <xsd:restriction base="dms:Text"/>
      </xsd:simpleType>
    </xsd:element>
    <xsd:element name="Modify_x0020_By_x0020_SP10" ma:index="8" nillable="true" ma:displayName="Modify By SP10" ma:internalName="Modify_x0020_By_x0020_SP10" ma:readOnly="false">
      <xsd:simpleType>
        <xsd:restriction base="dms:Text"/>
      </xsd:simpleType>
    </xsd:element>
    <xsd:element name="MigOldId" ma:index="9" nillable="true" ma:displayName="MigOldId" ma:internalName="MigOldId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31FE00-D0E7-4BC3-87BC-3B1272B3F33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22c7aef9-d91e-4156-9a03-58fea44eca06"/>
    <ds:schemaRef ds:uri="http://schemas.microsoft.com/office/2006/documentManagement/types"/>
    <ds:schemaRef ds:uri="http://schemas.microsoft.com/office/infopath/2007/PartnerControls"/>
    <ds:schemaRef ds:uri="5331a24b-5cc3-4bbb-81ff-61fd0424b07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A2C60C3-ABD4-415B-9CEC-C2ECDF066F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c7aef9-d91e-4156-9a03-58fea44eca06"/>
    <ds:schemaRef ds:uri="5331a24b-5cc3-4bbb-81ff-61fd0424b0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DE8195-CC2D-4C0C-83A1-9F2DC467128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BE67A46-5425-4370-9C1D-8237CFE53C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12017</TotalTime>
  <Words>1359</Words>
  <Application>Microsoft Office PowerPoint</Application>
  <PresentationFormat>Widescreen</PresentationFormat>
  <Paragraphs>137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UU</vt:lpstr>
      <vt:lpstr>2_UU</vt:lpstr>
      <vt:lpstr>Developer Services Water Technical Forum</vt:lpstr>
      <vt:lpstr>PowerPoint Presentation</vt:lpstr>
      <vt:lpstr>Water Guidance Update</vt:lpstr>
      <vt:lpstr>Water Guidance Update</vt:lpstr>
      <vt:lpstr>PowerPoint Presentation</vt:lpstr>
      <vt:lpstr>DADs Project Closedown  - Outstanding Asset Payments Pre 1 April 2018   </vt:lpstr>
      <vt:lpstr>DADs Project Closedown  - Outstanding Asset Payments Pre 1 April 2018   </vt:lpstr>
      <vt:lpstr> Connections to Existing – What's the process?</vt:lpstr>
      <vt:lpstr>Simplified steps for Contestable branch connections – process?</vt:lpstr>
      <vt:lpstr>Defect Reporting by our Developer Services Inspectors (DSI)</vt:lpstr>
      <vt:lpstr>Where we are up to?</vt:lpstr>
      <vt:lpstr>Infringement process – Developer and SLP </vt:lpstr>
      <vt:lpstr>PowerPoint Presentation</vt:lpstr>
    </vt:vector>
  </TitlesOfParts>
  <Company>United Utilities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Sherwood, Miranda</dc:creator>
  <cp:lastModifiedBy>Mottram, Samantha</cp:lastModifiedBy>
  <cp:revision>376</cp:revision>
  <dcterms:created xsi:type="dcterms:W3CDTF">2019-11-29T15:30:05Z</dcterms:created>
  <dcterms:modified xsi:type="dcterms:W3CDTF">2023-10-13T12:37:41Z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0x0101004B4207723C46974F98B342B0B79431E5</vt:lpwstr>
  </property>
  <property fmtid="{D5CDD505-2E9C-101B-9397-08002B2CF9AE}" pid="3" name="_dlc_DocIdItemGuid">
    <vt:lpwstr>b5810665-2514-4297-b3d7-5d52ea9e76d5</vt:lpwstr>
  </property>
</Properties>
</file>